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67" r:id="rId10"/>
    <p:sldId id="262" r:id="rId11"/>
    <p:sldId id="263" r:id="rId12"/>
    <p:sldId id="264" r:id="rId13"/>
    <p:sldId id="265" r:id="rId14"/>
    <p:sldId id="266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EFF"/>
    <a:srgbClr val="070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DB03AD-7E0D-4821-88F5-5FE2CEAD5106}" v="295" dt="2023-12-08T15:01:27.990"/>
    <p1510:client id="{45346605-16A0-42D8-A9F2-9CA7ABB8C684}" v="91" dt="2023-12-09T18:07:54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Frahm" userId="14106733-ab70-4527-afe9-9b850a2ebbb6" providerId="ADAL" clId="{17DB03AD-7E0D-4821-88F5-5FE2CEAD5106}"/>
    <pc:docChg chg="undo custSel addSld delSld modSld">
      <pc:chgData name="Benjamin Frahm" userId="14106733-ab70-4527-afe9-9b850a2ebbb6" providerId="ADAL" clId="{17DB03AD-7E0D-4821-88F5-5FE2CEAD5106}" dt="2023-12-08T15:03:55.732" v="2723" actId="20577"/>
      <pc:docMkLst>
        <pc:docMk/>
      </pc:docMkLst>
      <pc:sldChg chg="addSp modSp new mod setBg">
        <pc:chgData name="Benjamin Frahm" userId="14106733-ab70-4527-afe9-9b850a2ebbb6" providerId="ADAL" clId="{17DB03AD-7E0D-4821-88F5-5FE2CEAD5106}" dt="2023-12-08T14:16:16.934" v="281"/>
        <pc:sldMkLst>
          <pc:docMk/>
          <pc:sldMk cId="4050576382" sldId="257"/>
        </pc:sldMkLst>
        <pc:spChg chg="mod">
          <ac:chgData name="Benjamin Frahm" userId="14106733-ab70-4527-afe9-9b850a2ebbb6" providerId="ADAL" clId="{17DB03AD-7E0D-4821-88F5-5FE2CEAD5106}" dt="2023-12-08T14:16:05.831" v="267" actId="207"/>
          <ac:spMkLst>
            <pc:docMk/>
            <pc:sldMk cId="4050576382" sldId="257"/>
            <ac:spMk id="2" creationId="{C406E2C5-D12B-04DF-06D7-7C50FBB7EA3D}"/>
          </ac:spMkLst>
        </pc:spChg>
        <pc:spChg chg="mod">
          <ac:chgData name="Benjamin Frahm" userId="14106733-ab70-4527-afe9-9b850a2ebbb6" providerId="ADAL" clId="{17DB03AD-7E0D-4821-88F5-5FE2CEAD5106}" dt="2023-12-08T14:16:05.831" v="267" actId="207"/>
          <ac:spMkLst>
            <pc:docMk/>
            <pc:sldMk cId="4050576382" sldId="257"/>
            <ac:spMk id="3" creationId="{FC2D70B7-6BB1-3D49-9676-31BB61758C2D}"/>
          </ac:spMkLst>
        </pc:spChg>
        <pc:spChg chg="add mod">
          <ac:chgData name="Benjamin Frahm" userId="14106733-ab70-4527-afe9-9b850a2ebbb6" providerId="ADAL" clId="{17DB03AD-7E0D-4821-88F5-5FE2CEAD5106}" dt="2023-12-08T14:16:05.831" v="267" actId="207"/>
          <ac:spMkLst>
            <pc:docMk/>
            <pc:sldMk cId="4050576382" sldId="257"/>
            <ac:spMk id="4" creationId="{C5C73490-2EFF-46EC-9294-704602B49545}"/>
          </ac:spMkLst>
        </pc:spChg>
        <pc:picChg chg="add mod">
          <ac:chgData name="Benjamin Frahm" userId="14106733-ab70-4527-afe9-9b850a2ebbb6" providerId="ADAL" clId="{17DB03AD-7E0D-4821-88F5-5FE2CEAD5106}" dt="2023-12-08T14:15:46.382" v="265" actId="207"/>
          <ac:picMkLst>
            <pc:docMk/>
            <pc:sldMk cId="4050576382" sldId="257"/>
            <ac:picMk id="6" creationId="{03E80AD8-A39A-22EB-6DC9-F5D207F6E451}"/>
          </ac:picMkLst>
        </pc:picChg>
      </pc:sldChg>
      <pc:sldChg chg="addSp delSp modSp new mod">
        <pc:chgData name="Benjamin Frahm" userId="14106733-ab70-4527-afe9-9b850a2ebbb6" providerId="ADAL" clId="{17DB03AD-7E0D-4821-88F5-5FE2CEAD5106}" dt="2023-12-08T14:19:13.101" v="329" actId="1076"/>
        <pc:sldMkLst>
          <pc:docMk/>
          <pc:sldMk cId="742471539" sldId="258"/>
        </pc:sldMkLst>
        <pc:spChg chg="del">
          <ac:chgData name="Benjamin Frahm" userId="14106733-ab70-4527-afe9-9b850a2ebbb6" providerId="ADAL" clId="{17DB03AD-7E0D-4821-88F5-5FE2CEAD5106}" dt="2023-12-08T14:16:56.870" v="283" actId="478"/>
          <ac:spMkLst>
            <pc:docMk/>
            <pc:sldMk cId="742471539" sldId="258"/>
            <ac:spMk id="2" creationId="{3C572A63-3E8A-AC6B-3063-159CD51E10CE}"/>
          </ac:spMkLst>
        </pc:spChg>
        <pc:spChg chg="del">
          <ac:chgData name="Benjamin Frahm" userId="14106733-ab70-4527-afe9-9b850a2ebbb6" providerId="ADAL" clId="{17DB03AD-7E0D-4821-88F5-5FE2CEAD5106}" dt="2023-12-08T14:16:59.251" v="284" actId="478"/>
          <ac:spMkLst>
            <pc:docMk/>
            <pc:sldMk cId="742471539" sldId="258"/>
            <ac:spMk id="3" creationId="{91B97720-FAAF-36D2-8A3B-2717D863C84A}"/>
          </ac:spMkLst>
        </pc:spChg>
        <pc:spChg chg="add mod">
          <ac:chgData name="Benjamin Frahm" userId="14106733-ab70-4527-afe9-9b850a2ebbb6" providerId="ADAL" clId="{17DB03AD-7E0D-4821-88F5-5FE2CEAD5106}" dt="2023-12-08T14:18:45.607" v="303" actId="1076"/>
          <ac:spMkLst>
            <pc:docMk/>
            <pc:sldMk cId="742471539" sldId="258"/>
            <ac:spMk id="10" creationId="{5C2D9E6A-9FAE-72CE-A39D-BAC76D67B66D}"/>
          </ac:spMkLst>
        </pc:spChg>
        <pc:spChg chg="add mod">
          <ac:chgData name="Benjamin Frahm" userId="14106733-ab70-4527-afe9-9b850a2ebbb6" providerId="ADAL" clId="{17DB03AD-7E0D-4821-88F5-5FE2CEAD5106}" dt="2023-12-08T14:18:56.990" v="305" actId="1076"/>
          <ac:spMkLst>
            <pc:docMk/>
            <pc:sldMk cId="742471539" sldId="258"/>
            <ac:spMk id="11" creationId="{3FC0CED1-620C-4F4F-F2FE-2352223568A2}"/>
          </ac:spMkLst>
        </pc:spChg>
        <pc:spChg chg="add mod">
          <ac:chgData name="Benjamin Frahm" userId="14106733-ab70-4527-afe9-9b850a2ebbb6" providerId="ADAL" clId="{17DB03AD-7E0D-4821-88F5-5FE2CEAD5106}" dt="2023-12-08T14:19:13.101" v="329" actId="1076"/>
          <ac:spMkLst>
            <pc:docMk/>
            <pc:sldMk cId="742471539" sldId="258"/>
            <ac:spMk id="12" creationId="{277F0548-55A4-BF74-EDFA-3AB0634CF284}"/>
          </ac:spMkLst>
        </pc:spChg>
        <pc:picChg chg="add mod">
          <ac:chgData name="Benjamin Frahm" userId="14106733-ab70-4527-afe9-9b850a2ebbb6" providerId="ADAL" clId="{17DB03AD-7E0D-4821-88F5-5FE2CEAD5106}" dt="2023-12-08T14:18:14.447" v="295" actId="1076"/>
          <ac:picMkLst>
            <pc:docMk/>
            <pc:sldMk cId="742471539" sldId="258"/>
            <ac:picMk id="5" creationId="{5193AA01-F385-EEDB-A8D3-941F88003F05}"/>
          </ac:picMkLst>
        </pc:picChg>
        <pc:picChg chg="add mod">
          <ac:chgData name="Benjamin Frahm" userId="14106733-ab70-4527-afe9-9b850a2ebbb6" providerId="ADAL" clId="{17DB03AD-7E0D-4821-88F5-5FE2CEAD5106}" dt="2023-12-08T14:18:16.885" v="296" actId="1076"/>
          <ac:picMkLst>
            <pc:docMk/>
            <pc:sldMk cId="742471539" sldId="258"/>
            <ac:picMk id="7" creationId="{5C5A9103-6E3D-4357-6F73-1750700C42FE}"/>
          </ac:picMkLst>
        </pc:picChg>
        <pc:picChg chg="add del mod">
          <ac:chgData name="Benjamin Frahm" userId="14106733-ab70-4527-afe9-9b850a2ebbb6" providerId="ADAL" clId="{17DB03AD-7E0D-4821-88F5-5FE2CEAD5106}" dt="2023-12-08T14:17:59.209" v="290"/>
          <ac:picMkLst>
            <pc:docMk/>
            <pc:sldMk cId="742471539" sldId="258"/>
            <ac:picMk id="9" creationId="{3D7735C6-597E-6D31-9114-4A676DC0DBAA}"/>
          </ac:picMkLst>
        </pc:picChg>
      </pc:sldChg>
      <pc:sldChg chg="addSp delSp modSp new mod modNotesTx">
        <pc:chgData name="Benjamin Frahm" userId="14106733-ab70-4527-afe9-9b850a2ebbb6" providerId="ADAL" clId="{17DB03AD-7E0D-4821-88F5-5FE2CEAD5106}" dt="2023-12-08T15:01:57.093" v="2305" actId="20577"/>
        <pc:sldMkLst>
          <pc:docMk/>
          <pc:sldMk cId="1098927499" sldId="259"/>
        </pc:sldMkLst>
        <pc:spChg chg="mod">
          <ac:chgData name="Benjamin Frahm" userId="14106733-ab70-4527-afe9-9b850a2ebbb6" providerId="ADAL" clId="{17DB03AD-7E0D-4821-88F5-5FE2CEAD5106}" dt="2023-12-08T14:24:33.096" v="472" actId="122"/>
          <ac:spMkLst>
            <pc:docMk/>
            <pc:sldMk cId="1098927499" sldId="259"/>
            <ac:spMk id="2" creationId="{A4B48A6C-02F8-1205-3304-6D446FF942D0}"/>
          </ac:spMkLst>
        </pc:spChg>
        <pc:spChg chg="del">
          <ac:chgData name="Benjamin Frahm" userId="14106733-ab70-4527-afe9-9b850a2ebbb6" providerId="ADAL" clId="{17DB03AD-7E0D-4821-88F5-5FE2CEAD5106}" dt="2023-12-08T14:19:45.689" v="356" actId="478"/>
          <ac:spMkLst>
            <pc:docMk/>
            <pc:sldMk cId="1098927499" sldId="259"/>
            <ac:spMk id="3" creationId="{44E19E3D-FA35-BD20-2606-29DDF0E7AE36}"/>
          </ac:spMkLst>
        </pc:spChg>
        <pc:spChg chg="add mod">
          <ac:chgData name="Benjamin Frahm" userId="14106733-ab70-4527-afe9-9b850a2ebbb6" providerId="ADAL" clId="{17DB03AD-7E0D-4821-88F5-5FE2CEAD5106}" dt="2023-12-08T14:28:54.165" v="559" actId="20577"/>
          <ac:spMkLst>
            <pc:docMk/>
            <pc:sldMk cId="1098927499" sldId="259"/>
            <ac:spMk id="8" creationId="{71FC97B2-D844-4D00-C386-ACE85695AF3C}"/>
          </ac:spMkLst>
        </pc:spChg>
        <pc:spChg chg="add mod">
          <ac:chgData name="Benjamin Frahm" userId="14106733-ab70-4527-afe9-9b850a2ebbb6" providerId="ADAL" clId="{17DB03AD-7E0D-4821-88F5-5FE2CEAD5106}" dt="2023-12-08T14:23:08.357" v="391" actId="1076"/>
          <ac:spMkLst>
            <pc:docMk/>
            <pc:sldMk cId="1098927499" sldId="259"/>
            <ac:spMk id="9" creationId="{751AC70E-16A7-EEAA-A72D-F010224488F0}"/>
          </ac:spMkLst>
        </pc:spChg>
        <pc:spChg chg="add mod">
          <ac:chgData name="Benjamin Frahm" userId="14106733-ab70-4527-afe9-9b850a2ebbb6" providerId="ADAL" clId="{17DB03AD-7E0D-4821-88F5-5FE2CEAD5106}" dt="2023-12-08T14:23:32.262" v="408" actId="1076"/>
          <ac:spMkLst>
            <pc:docMk/>
            <pc:sldMk cId="1098927499" sldId="259"/>
            <ac:spMk id="12" creationId="{CA64A77A-F925-A878-2D30-CEC71A33D7EF}"/>
          </ac:spMkLst>
        </pc:spChg>
        <pc:spChg chg="add mod">
          <ac:chgData name="Benjamin Frahm" userId="14106733-ab70-4527-afe9-9b850a2ebbb6" providerId="ADAL" clId="{17DB03AD-7E0D-4821-88F5-5FE2CEAD5106}" dt="2023-12-08T14:24:02.776" v="410"/>
          <ac:spMkLst>
            <pc:docMk/>
            <pc:sldMk cId="1098927499" sldId="259"/>
            <ac:spMk id="13" creationId="{47AA3EB2-AB7E-EAD3-22BA-2164CE453F46}"/>
          </ac:spMkLst>
        </pc:spChg>
        <pc:spChg chg="add mod">
          <ac:chgData name="Benjamin Frahm" userId="14106733-ab70-4527-afe9-9b850a2ebbb6" providerId="ADAL" clId="{17DB03AD-7E0D-4821-88F5-5FE2CEAD5106}" dt="2023-12-08T14:28:15.225" v="535" actId="122"/>
          <ac:spMkLst>
            <pc:docMk/>
            <pc:sldMk cId="1098927499" sldId="259"/>
            <ac:spMk id="20" creationId="{931E02DD-3313-5F25-4993-BB30583F8D2F}"/>
          </ac:spMkLst>
        </pc:spChg>
        <pc:spChg chg="add mod">
          <ac:chgData name="Benjamin Frahm" userId="14106733-ab70-4527-afe9-9b850a2ebbb6" providerId="ADAL" clId="{17DB03AD-7E0D-4821-88F5-5FE2CEAD5106}" dt="2023-12-08T14:28:22.413" v="537" actId="1076"/>
          <ac:spMkLst>
            <pc:docMk/>
            <pc:sldMk cId="1098927499" sldId="259"/>
            <ac:spMk id="21" creationId="{45F2A924-43D9-FFC5-0CC4-E82ADABD61DE}"/>
          </ac:spMkLst>
        </pc:spChg>
        <pc:spChg chg="add mod">
          <ac:chgData name="Benjamin Frahm" userId="14106733-ab70-4527-afe9-9b850a2ebbb6" providerId="ADAL" clId="{17DB03AD-7E0D-4821-88F5-5FE2CEAD5106}" dt="2023-12-08T14:28:13.126" v="534" actId="1076"/>
          <ac:spMkLst>
            <pc:docMk/>
            <pc:sldMk cId="1098927499" sldId="259"/>
            <ac:spMk id="24" creationId="{1D4B7626-13BE-43FF-5363-6155C6494C85}"/>
          </ac:spMkLst>
        </pc:spChg>
        <pc:spChg chg="add mod">
          <ac:chgData name="Benjamin Frahm" userId="14106733-ab70-4527-afe9-9b850a2ebbb6" providerId="ADAL" clId="{17DB03AD-7E0D-4821-88F5-5FE2CEAD5106}" dt="2023-12-08T14:28:47.964" v="546" actId="20577"/>
          <ac:spMkLst>
            <pc:docMk/>
            <pc:sldMk cId="1098927499" sldId="259"/>
            <ac:spMk id="27" creationId="{8074B543-DC25-A958-B5E8-CDEF418DFD05}"/>
          </ac:spMkLst>
        </pc:spChg>
        <pc:spChg chg="add del mod">
          <ac:chgData name="Benjamin Frahm" userId="14106733-ab70-4527-afe9-9b850a2ebbb6" providerId="ADAL" clId="{17DB03AD-7E0D-4821-88F5-5FE2CEAD5106}" dt="2023-12-08T15:01:20.648" v="2148" actId="478"/>
          <ac:spMkLst>
            <pc:docMk/>
            <pc:sldMk cId="1098927499" sldId="259"/>
            <ac:spMk id="28" creationId="{604E21C3-134F-3EE3-E9F1-65263D15DD4C}"/>
          </ac:spMkLst>
        </pc:spChg>
        <pc:picChg chg="add mod">
          <ac:chgData name="Benjamin Frahm" userId="14106733-ab70-4527-afe9-9b850a2ebbb6" providerId="ADAL" clId="{17DB03AD-7E0D-4821-88F5-5FE2CEAD5106}" dt="2023-12-08T14:21:38.686" v="358" actId="1076"/>
          <ac:picMkLst>
            <pc:docMk/>
            <pc:sldMk cId="1098927499" sldId="259"/>
            <ac:picMk id="5" creationId="{834922A2-FFFB-35BC-7DC9-BFFC09D03CD6}"/>
          </ac:picMkLst>
        </pc:picChg>
        <pc:picChg chg="add mod">
          <ac:chgData name="Benjamin Frahm" userId="14106733-ab70-4527-afe9-9b850a2ebbb6" providerId="ADAL" clId="{17DB03AD-7E0D-4821-88F5-5FE2CEAD5106}" dt="2023-12-08T14:21:43.125" v="360" actId="1076"/>
          <ac:picMkLst>
            <pc:docMk/>
            <pc:sldMk cId="1098927499" sldId="259"/>
            <ac:picMk id="7" creationId="{F72CA065-E8C1-8562-F210-BBE4C3F38F10}"/>
          </ac:picMkLst>
        </pc:picChg>
        <pc:picChg chg="add mod">
          <ac:chgData name="Benjamin Frahm" userId="14106733-ab70-4527-afe9-9b850a2ebbb6" providerId="ADAL" clId="{17DB03AD-7E0D-4821-88F5-5FE2CEAD5106}" dt="2023-12-08T14:23:01.189" v="387" actId="1076"/>
          <ac:picMkLst>
            <pc:docMk/>
            <pc:sldMk cId="1098927499" sldId="259"/>
            <ac:picMk id="11" creationId="{B1541561-A8C7-18B5-FFCA-81A579DC0DFF}"/>
          </ac:picMkLst>
        </pc:picChg>
        <pc:picChg chg="add mod">
          <ac:chgData name="Benjamin Frahm" userId="14106733-ab70-4527-afe9-9b850a2ebbb6" providerId="ADAL" clId="{17DB03AD-7E0D-4821-88F5-5FE2CEAD5106}" dt="2023-12-08T14:27:08.602" v="505" actId="1076"/>
          <ac:picMkLst>
            <pc:docMk/>
            <pc:sldMk cId="1098927499" sldId="259"/>
            <ac:picMk id="15" creationId="{1AD8D351-B01C-47EE-7907-4E921E956039}"/>
          </ac:picMkLst>
        </pc:picChg>
        <pc:picChg chg="add mod">
          <ac:chgData name="Benjamin Frahm" userId="14106733-ab70-4527-afe9-9b850a2ebbb6" providerId="ADAL" clId="{17DB03AD-7E0D-4821-88F5-5FE2CEAD5106}" dt="2023-12-08T14:28:05.127" v="532" actId="1076"/>
          <ac:picMkLst>
            <pc:docMk/>
            <pc:sldMk cId="1098927499" sldId="259"/>
            <ac:picMk id="17" creationId="{04954E22-1AB3-5481-5510-D43C01D80C2F}"/>
          </ac:picMkLst>
        </pc:picChg>
        <pc:picChg chg="add del mod">
          <ac:chgData name="Benjamin Frahm" userId="14106733-ab70-4527-afe9-9b850a2ebbb6" providerId="ADAL" clId="{17DB03AD-7E0D-4821-88F5-5FE2CEAD5106}" dt="2023-12-08T14:26:46.403" v="493" actId="478"/>
          <ac:picMkLst>
            <pc:docMk/>
            <pc:sldMk cId="1098927499" sldId="259"/>
            <ac:picMk id="19" creationId="{8A1CEB14-54C0-17BC-3709-EE9A72A32C68}"/>
          </ac:picMkLst>
        </pc:picChg>
        <pc:picChg chg="add mod">
          <ac:chgData name="Benjamin Frahm" userId="14106733-ab70-4527-afe9-9b850a2ebbb6" providerId="ADAL" clId="{17DB03AD-7E0D-4821-88F5-5FE2CEAD5106}" dt="2023-12-08T14:28:01.830" v="531" actId="1076"/>
          <ac:picMkLst>
            <pc:docMk/>
            <pc:sldMk cId="1098927499" sldId="259"/>
            <ac:picMk id="23" creationId="{48734A36-8046-84E6-8BFF-46D448840BF2}"/>
          </ac:picMkLst>
        </pc:picChg>
        <pc:picChg chg="add mod">
          <ac:chgData name="Benjamin Frahm" userId="14106733-ab70-4527-afe9-9b850a2ebbb6" providerId="ADAL" clId="{17DB03AD-7E0D-4821-88F5-5FE2CEAD5106}" dt="2023-12-08T14:28:41.302" v="539" actId="1076"/>
          <ac:picMkLst>
            <pc:docMk/>
            <pc:sldMk cId="1098927499" sldId="259"/>
            <ac:picMk id="26" creationId="{85ACF4BF-A1AF-B591-50E6-DF38DA50BF5B}"/>
          </ac:picMkLst>
        </pc:picChg>
        <pc:cxnChg chg="add del mod">
          <ac:chgData name="Benjamin Frahm" userId="14106733-ab70-4527-afe9-9b850a2ebbb6" providerId="ADAL" clId="{17DB03AD-7E0D-4821-88F5-5FE2CEAD5106}" dt="2023-12-08T15:01:27.990" v="2150"/>
          <ac:cxnSpMkLst>
            <pc:docMk/>
            <pc:sldMk cId="1098927499" sldId="259"/>
            <ac:cxnSpMk id="29" creationId="{E34A6E15-1628-318E-B43E-647EEF0A9F9E}"/>
          </ac:cxnSpMkLst>
        </pc:cxnChg>
      </pc:sldChg>
      <pc:sldChg chg="modSp new mod">
        <pc:chgData name="Benjamin Frahm" userId="14106733-ab70-4527-afe9-9b850a2ebbb6" providerId="ADAL" clId="{17DB03AD-7E0D-4821-88F5-5FE2CEAD5106}" dt="2023-12-08T14:31:51.715" v="765" actId="20577"/>
        <pc:sldMkLst>
          <pc:docMk/>
          <pc:sldMk cId="163177757" sldId="260"/>
        </pc:sldMkLst>
        <pc:spChg chg="mod">
          <ac:chgData name="Benjamin Frahm" userId="14106733-ab70-4527-afe9-9b850a2ebbb6" providerId="ADAL" clId="{17DB03AD-7E0D-4821-88F5-5FE2CEAD5106}" dt="2023-12-08T14:31:51.715" v="765" actId="20577"/>
          <ac:spMkLst>
            <pc:docMk/>
            <pc:sldMk cId="163177757" sldId="260"/>
            <ac:spMk id="2" creationId="{B6C01513-A8F2-3C18-1DA1-4FB026AEC0A6}"/>
          </ac:spMkLst>
        </pc:spChg>
        <pc:spChg chg="mod">
          <ac:chgData name="Benjamin Frahm" userId="14106733-ab70-4527-afe9-9b850a2ebbb6" providerId="ADAL" clId="{17DB03AD-7E0D-4821-88F5-5FE2CEAD5106}" dt="2023-12-08T14:31:47.396" v="763" actId="20577"/>
          <ac:spMkLst>
            <pc:docMk/>
            <pc:sldMk cId="163177757" sldId="260"/>
            <ac:spMk id="3" creationId="{B9EF5FDE-6EC2-8CC1-C0AB-9F437EB0E34B}"/>
          </ac:spMkLst>
        </pc:spChg>
      </pc:sldChg>
      <pc:sldChg chg="new add del">
        <pc:chgData name="Benjamin Frahm" userId="14106733-ab70-4527-afe9-9b850a2ebbb6" providerId="ADAL" clId="{17DB03AD-7E0D-4821-88F5-5FE2CEAD5106}" dt="2023-12-08T15:02:06.216" v="2308" actId="47"/>
        <pc:sldMkLst>
          <pc:docMk/>
          <pc:sldMk cId="3236379295" sldId="261"/>
        </pc:sldMkLst>
      </pc:sldChg>
      <pc:sldChg chg="addSp delSp modSp new mod">
        <pc:chgData name="Benjamin Frahm" userId="14106733-ab70-4527-afe9-9b850a2ebbb6" providerId="ADAL" clId="{17DB03AD-7E0D-4821-88F5-5FE2CEAD5106}" dt="2023-12-08T15:02:12.687" v="2309" actId="1076"/>
        <pc:sldMkLst>
          <pc:docMk/>
          <pc:sldMk cId="736583703" sldId="262"/>
        </pc:sldMkLst>
        <pc:spChg chg="del mod">
          <ac:chgData name="Benjamin Frahm" userId="14106733-ab70-4527-afe9-9b850a2ebbb6" providerId="ADAL" clId="{17DB03AD-7E0D-4821-88F5-5FE2CEAD5106}" dt="2023-12-08T14:34:17.384" v="793" actId="478"/>
          <ac:spMkLst>
            <pc:docMk/>
            <pc:sldMk cId="736583703" sldId="262"/>
            <ac:spMk id="2" creationId="{4205B061-5551-F796-8A84-0A0D05F6D5EE}"/>
          </ac:spMkLst>
        </pc:spChg>
        <pc:spChg chg="del">
          <ac:chgData name="Benjamin Frahm" userId="14106733-ab70-4527-afe9-9b850a2ebbb6" providerId="ADAL" clId="{17DB03AD-7E0D-4821-88F5-5FE2CEAD5106}" dt="2023-12-08T14:34:14.379" v="792" actId="478"/>
          <ac:spMkLst>
            <pc:docMk/>
            <pc:sldMk cId="736583703" sldId="262"/>
            <ac:spMk id="3" creationId="{BB80D689-F963-E1D0-6B8A-5B5B2050F59A}"/>
          </ac:spMkLst>
        </pc:spChg>
        <pc:spChg chg="add del mod">
          <ac:chgData name="Benjamin Frahm" userId="14106733-ab70-4527-afe9-9b850a2ebbb6" providerId="ADAL" clId="{17DB03AD-7E0D-4821-88F5-5FE2CEAD5106}" dt="2023-12-08T14:34:20.248" v="794" actId="478"/>
          <ac:spMkLst>
            <pc:docMk/>
            <pc:sldMk cId="736583703" sldId="262"/>
            <ac:spMk id="5" creationId="{D3B4D4FA-4A9F-1047-1B41-D4264CD5E5E4}"/>
          </ac:spMkLst>
        </pc:spChg>
        <pc:spChg chg="add del mod">
          <ac:chgData name="Benjamin Frahm" userId="14106733-ab70-4527-afe9-9b850a2ebbb6" providerId="ADAL" clId="{17DB03AD-7E0D-4821-88F5-5FE2CEAD5106}" dt="2023-12-08T14:36:26.355" v="812" actId="478"/>
          <ac:spMkLst>
            <pc:docMk/>
            <pc:sldMk cId="736583703" sldId="262"/>
            <ac:spMk id="6" creationId="{DBB11D3C-F1D5-356B-1855-76E045D78235}"/>
          </ac:spMkLst>
        </pc:spChg>
        <pc:picChg chg="add del mod">
          <ac:chgData name="Benjamin Frahm" userId="14106733-ab70-4527-afe9-9b850a2ebbb6" providerId="ADAL" clId="{17DB03AD-7E0D-4821-88F5-5FE2CEAD5106}" dt="2023-12-08T14:37:01.972" v="817" actId="478"/>
          <ac:picMkLst>
            <pc:docMk/>
            <pc:sldMk cId="736583703" sldId="262"/>
            <ac:picMk id="8" creationId="{39AC1DED-E463-0640-7D8D-E0D7C41C571F}"/>
          </ac:picMkLst>
        </pc:picChg>
        <pc:picChg chg="add mod">
          <ac:chgData name="Benjamin Frahm" userId="14106733-ab70-4527-afe9-9b850a2ebbb6" providerId="ADAL" clId="{17DB03AD-7E0D-4821-88F5-5FE2CEAD5106}" dt="2023-12-08T14:38:25.199" v="842" actId="14100"/>
          <ac:picMkLst>
            <pc:docMk/>
            <pc:sldMk cId="736583703" sldId="262"/>
            <ac:picMk id="10" creationId="{F3E49F09-3BB3-2FC0-E527-C0D72579E933}"/>
          </ac:picMkLst>
        </pc:picChg>
        <pc:picChg chg="add mod">
          <ac:chgData name="Benjamin Frahm" userId="14106733-ab70-4527-afe9-9b850a2ebbb6" providerId="ADAL" clId="{17DB03AD-7E0D-4821-88F5-5FE2CEAD5106}" dt="2023-12-08T15:02:12.687" v="2309" actId="1076"/>
          <ac:picMkLst>
            <pc:docMk/>
            <pc:sldMk cId="736583703" sldId="262"/>
            <ac:picMk id="12" creationId="{12F37450-382A-F373-7260-852C101E32DE}"/>
          </ac:picMkLst>
        </pc:picChg>
        <pc:picChg chg="add mod">
          <ac:chgData name="Benjamin Frahm" userId="14106733-ab70-4527-afe9-9b850a2ebbb6" providerId="ADAL" clId="{17DB03AD-7E0D-4821-88F5-5FE2CEAD5106}" dt="2023-12-08T14:38:36.500" v="846" actId="14100"/>
          <ac:picMkLst>
            <pc:docMk/>
            <pc:sldMk cId="736583703" sldId="262"/>
            <ac:picMk id="1026" creationId="{11E659A8-8131-0685-838A-15433EE2DEB9}"/>
          </ac:picMkLst>
        </pc:picChg>
        <pc:picChg chg="add mod">
          <ac:chgData name="Benjamin Frahm" userId="14106733-ab70-4527-afe9-9b850a2ebbb6" providerId="ADAL" clId="{17DB03AD-7E0D-4821-88F5-5FE2CEAD5106}" dt="2023-12-08T14:38:32.229" v="844" actId="1076"/>
          <ac:picMkLst>
            <pc:docMk/>
            <pc:sldMk cId="736583703" sldId="262"/>
            <ac:picMk id="1028" creationId="{A9242980-22B5-4620-CA72-A38358EDDD9D}"/>
          </ac:picMkLst>
        </pc:picChg>
        <pc:picChg chg="add mod">
          <ac:chgData name="Benjamin Frahm" userId="14106733-ab70-4527-afe9-9b850a2ebbb6" providerId="ADAL" clId="{17DB03AD-7E0D-4821-88F5-5FE2CEAD5106}" dt="2023-12-08T14:38:21.086" v="840" actId="1076"/>
          <ac:picMkLst>
            <pc:docMk/>
            <pc:sldMk cId="736583703" sldId="262"/>
            <ac:picMk id="1030" creationId="{26B71C91-794E-2737-23E4-769304DEAAF6}"/>
          </ac:picMkLst>
        </pc:picChg>
      </pc:sldChg>
      <pc:sldChg chg="addSp delSp modSp add mod modAnim">
        <pc:chgData name="Benjamin Frahm" userId="14106733-ab70-4527-afe9-9b850a2ebbb6" providerId="ADAL" clId="{17DB03AD-7E0D-4821-88F5-5FE2CEAD5106}" dt="2023-12-08T14:43:37.944" v="944"/>
        <pc:sldMkLst>
          <pc:docMk/>
          <pc:sldMk cId="1017635363" sldId="263"/>
        </pc:sldMkLst>
        <pc:spChg chg="add del mod">
          <ac:chgData name="Benjamin Frahm" userId="14106733-ab70-4527-afe9-9b850a2ebbb6" providerId="ADAL" clId="{17DB03AD-7E0D-4821-88F5-5FE2CEAD5106}" dt="2023-12-08T14:40:51.190" v="920" actId="478"/>
          <ac:spMkLst>
            <pc:docMk/>
            <pc:sldMk cId="1017635363" sldId="263"/>
            <ac:spMk id="2" creationId="{6A1BB147-6E9C-8620-9723-A52395EF0E49}"/>
          </ac:spMkLst>
        </pc:spChg>
        <pc:spChg chg="add mod">
          <ac:chgData name="Benjamin Frahm" userId="14106733-ab70-4527-afe9-9b850a2ebbb6" providerId="ADAL" clId="{17DB03AD-7E0D-4821-88F5-5FE2CEAD5106}" dt="2023-12-08T14:41:38.246" v="930" actId="688"/>
          <ac:spMkLst>
            <pc:docMk/>
            <pc:sldMk cId="1017635363" sldId="263"/>
            <ac:spMk id="3" creationId="{1BBA0697-0534-64C7-23E2-7C1281F64E70}"/>
          </ac:spMkLst>
        </pc:spChg>
        <pc:spChg chg="add mod">
          <ac:chgData name="Benjamin Frahm" userId="14106733-ab70-4527-afe9-9b850a2ebbb6" providerId="ADAL" clId="{17DB03AD-7E0D-4821-88F5-5FE2CEAD5106}" dt="2023-12-08T14:41:46.134" v="933" actId="14100"/>
          <ac:spMkLst>
            <pc:docMk/>
            <pc:sldMk cId="1017635363" sldId="263"/>
            <ac:spMk id="4" creationId="{0249B094-3D4E-2F10-88F0-4ABD0B2AB1D9}"/>
          </ac:spMkLst>
        </pc:spChg>
        <pc:spChg chg="add mod">
          <ac:chgData name="Benjamin Frahm" userId="14106733-ab70-4527-afe9-9b850a2ebbb6" providerId="ADAL" clId="{17DB03AD-7E0D-4821-88F5-5FE2CEAD5106}" dt="2023-12-08T14:41:53.128" v="935" actId="1076"/>
          <ac:spMkLst>
            <pc:docMk/>
            <pc:sldMk cId="1017635363" sldId="263"/>
            <ac:spMk id="5" creationId="{B587789D-CA85-0864-E499-27704C91E4D0}"/>
          </ac:spMkLst>
        </pc:spChg>
        <pc:spChg chg="add mod">
          <ac:chgData name="Benjamin Frahm" userId="14106733-ab70-4527-afe9-9b850a2ebbb6" providerId="ADAL" clId="{17DB03AD-7E0D-4821-88F5-5FE2CEAD5106}" dt="2023-12-08T14:42:11.127" v="941" actId="14100"/>
          <ac:spMkLst>
            <pc:docMk/>
            <pc:sldMk cId="1017635363" sldId="263"/>
            <ac:spMk id="6" creationId="{119F3FF0-A404-6E08-0B42-B6A4A8D856E5}"/>
          </ac:spMkLst>
        </pc:spChg>
        <pc:picChg chg="mod">
          <ac:chgData name="Benjamin Frahm" userId="14106733-ab70-4527-afe9-9b850a2ebbb6" providerId="ADAL" clId="{17DB03AD-7E0D-4821-88F5-5FE2CEAD5106}" dt="2023-12-08T14:39:47.116" v="883" actId="1076"/>
          <ac:picMkLst>
            <pc:docMk/>
            <pc:sldMk cId="1017635363" sldId="263"/>
            <ac:picMk id="1028" creationId="{A9242980-22B5-4620-CA72-A38358EDDD9D}"/>
          </ac:picMkLst>
        </pc:picChg>
      </pc:sldChg>
      <pc:sldChg chg="addSp delSp modSp new mod">
        <pc:chgData name="Benjamin Frahm" userId="14106733-ab70-4527-afe9-9b850a2ebbb6" providerId="ADAL" clId="{17DB03AD-7E0D-4821-88F5-5FE2CEAD5106}" dt="2023-12-08T14:56:11.991" v="1800" actId="1076"/>
        <pc:sldMkLst>
          <pc:docMk/>
          <pc:sldMk cId="3521835666" sldId="264"/>
        </pc:sldMkLst>
        <pc:spChg chg="del mod">
          <ac:chgData name="Benjamin Frahm" userId="14106733-ab70-4527-afe9-9b850a2ebbb6" providerId="ADAL" clId="{17DB03AD-7E0D-4821-88F5-5FE2CEAD5106}" dt="2023-12-08T14:45:22.916" v="978" actId="478"/>
          <ac:spMkLst>
            <pc:docMk/>
            <pc:sldMk cId="3521835666" sldId="264"/>
            <ac:spMk id="2" creationId="{1EDBD462-9810-D529-3ABE-09390CBC6A21}"/>
          </ac:spMkLst>
        </pc:spChg>
        <pc:spChg chg="del mod">
          <ac:chgData name="Benjamin Frahm" userId="14106733-ab70-4527-afe9-9b850a2ebbb6" providerId="ADAL" clId="{17DB03AD-7E0D-4821-88F5-5FE2CEAD5106}" dt="2023-12-08T14:45:24.212" v="979" actId="478"/>
          <ac:spMkLst>
            <pc:docMk/>
            <pc:sldMk cId="3521835666" sldId="264"/>
            <ac:spMk id="3" creationId="{78D5FFE9-651C-0440-ACBD-4D6C5D3EAE72}"/>
          </ac:spMkLst>
        </pc:spChg>
        <pc:spChg chg="add del mod">
          <ac:chgData name="Benjamin Frahm" userId="14106733-ab70-4527-afe9-9b850a2ebbb6" providerId="ADAL" clId="{17DB03AD-7E0D-4821-88F5-5FE2CEAD5106}" dt="2023-12-08T14:45:27.254" v="981" actId="478"/>
          <ac:spMkLst>
            <pc:docMk/>
            <pc:sldMk cId="3521835666" sldId="264"/>
            <ac:spMk id="6" creationId="{CE07E01E-21BD-19A6-6852-DA26EF3832F7}"/>
          </ac:spMkLst>
        </pc:spChg>
        <pc:spChg chg="add del mod">
          <ac:chgData name="Benjamin Frahm" userId="14106733-ab70-4527-afe9-9b850a2ebbb6" providerId="ADAL" clId="{17DB03AD-7E0D-4821-88F5-5FE2CEAD5106}" dt="2023-12-08T14:45:25.686" v="980" actId="478"/>
          <ac:spMkLst>
            <pc:docMk/>
            <pc:sldMk cId="3521835666" sldId="264"/>
            <ac:spMk id="8" creationId="{1D1D0362-B92E-769F-57C8-A401B84E3503}"/>
          </ac:spMkLst>
        </pc:spChg>
        <pc:spChg chg="add del mod">
          <ac:chgData name="Benjamin Frahm" userId="14106733-ab70-4527-afe9-9b850a2ebbb6" providerId="ADAL" clId="{17DB03AD-7E0D-4821-88F5-5FE2CEAD5106}" dt="2023-12-08T14:51:30.932" v="1630" actId="478"/>
          <ac:spMkLst>
            <pc:docMk/>
            <pc:sldMk cId="3521835666" sldId="264"/>
            <ac:spMk id="9" creationId="{4F786B76-025B-D357-E0BB-324A21C5DE6B}"/>
          </ac:spMkLst>
        </pc:spChg>
        <pc:spChg chg="add del mod">
          <ac:chgData name="Benjamin Frahm" userId="14106733-ab70-4527-afe9-9b850a2ebbb6" providerId="ADAL" clId="{17DB03AD-7E0D-4821-88F5-5FE2CEAD5106}" dt="2023-12-08T14:51:30.932" v="1630" actId="478"/>
          <ac:spMkLst>
            <pc:docMk/>
            <pc:sldMk cId="3521835666" sldId="264"/>
            <ac:spMk id="10" creationId="{E3E7BD25-3100-CA94-7B58-44B3BFEAD8EF}"/>
          </ac:spMkLst>
        </pc:spChg>
        <pc:spChg chg="add del mod">
          <ac:chgData name="Benjamin Frahm" userId="14106733-ab70-4527-afe9-9b850a2ebbb6" providerId="ADAL" clId="{17DB03AD-7E0D-4821-88F5-5FE2CEAD5106}" dt="2023-12-08T14:51:30.932" v="1630" actId="478"/>
          <ac:spMkLst>
            <pc:docMk/>
            <pc:sldMk cId="3521835666" sldId="264"/>
            <ac:spMk id="11" creationId="{C2C2640F-BE1C-A570-FE51-60FD43975678}"/>
          </ac:spMkLst>
        </pc:spChg>
        <pc:spChg chg="add del mod">
          <ac:chgData name="Benjamin Frahm" userId="14106733-ab70-4527-afe9-9b850a2ebbb6" providerId="ADAL" clId="{17DB03AD-7E0D-4821-88F5-5FE2CEAD5106}" dt="2023-12-08T14:51:30.932" v="1630" actId="478"/>
          <ac:spMkLst>
            <pc:docMk/>
            <pc:sldMk cId="3521835666" sldId="264"/>
            <ac:spMk id="12" creationId="{D985F4F9-4437-47A2-292B-40E7BB373D50}"/>
          </ac:spMkLst>
        </pc:spChg>
        <pc:spChg chg="add del mod">
          <ac:chgData name="Benjamin Frahm" userId="14106733-ab70-4527-afe9-9b850a2ebbb6" providerId="ADAL" clId="{17DB03AD-7E0D-4821-88F5-5FE2CEAD5106}" dt="2023-12-08T14:51:30.932" v="1630" actId="478"/>
          <ac:spMkLst>
            <pc:docMk/>
            <pc:sldMk cId="3521835666" sldId="264"/>
            <ac:spMk id="13" creationId="{E1168889-AF5B-39A9-999B-E9A62C574975}"/>
          </ac:spMkLst>
        </pc:spChg>
        <pc:spChg chg="add mod">
          <ac:chgData name="Benjamin Frahm" userId="14106733-ab70-4527-afe9-9b850a2ebbb6" providerId="ADAL" clId="{17DB03AD-7E0D-4821-88F5-5FE2CEAD5106}" dt="2023-12-08T14:56:11.991" v="1800" actId="1076"/>
          <ac:spMkLst>
            <pc:docMk/>
            <pc:sldMk cId="3521835666" sldId="264"/>
            <ac:spMk id="15" creationId="{154871B0-F3F0-F9C8-4324-A8AB83DE15EE}"/>
          </ac:spMkLst>
        </pc:spChg>
        <pc:graphicFrameChg chg="add mod modGraphic">
          <ac:chgData name="Benjamin Frahm" userId="14106733-ab70-4527-afe9-9b850a2ebbb6" providerId="ADAL" clId="{17DB03AD-7E0D-4821-88F5-5FE2CEAD5106}" dt="2023-12-08T14:54:53.459" v="1710" actId="1076"/>
          <ac:graphicFrameMkLst>
            <pc:docMk/>
            <pc:sldMk cId="3521835666" sldId="264"/>
            <ac:graphicFrameMk id="14" creationId="{5932C89D-8524-D47D-B02A-4D7F2C791C80}"/>
          </ac:graphicFrameMkLst>
        </pc:graphicFrameChg>
        <pc:picChg chg="add mod">
          <ac:chgData name="Benjamin Frahm" userId="14106733-ab70-4527-afe9-9b850a2ebbb6" providerId="ADAL" clId="{17DB03AD-7E0D-4821-88F5-5FE2CEAD5106}" dt="2023-12-08T14:50:15.565" v="1582" actId="1076"/>
          <ac:picMkLst>
            <pc:docMk/>
            <pc:sldMk cId="3521835666" sldId="264"/>
            <ac:picMk id="4" creationId="{D2CC0E85-0802-65B1-5A5E-00A5C1E3CA11}"/>
          </ac:picMkLst>
        </pc:picChg>
        <pc:picChg chg="add del mod">
          <ac:chgData name="Benjamin Frahm" userId="14106733-ab70-4527-afe9-9b850a2ebbb6" providerId="ADAL" clId="{17DB03AD-7E0D-4821-88F5-5FE2CEAD5106}" dt="2023-12-08T14:45:11.630" v="975"/>
          <ac:picMkLst>
            <pc:docMk/>
            <pc:sldMk cId="3521835666" sldId="264"/>
            <ac:picMk id="2050" creationId="{F6BFC648-44CB-2FC7-0440-958AB00A969F}"/>
          </ac:picMkLst>
        </pc:picChg>
      </pc:sldChg>
      <pc:sldChg chg="addSp delSp modSp new mod">
        <pc:chgData name="Benjamin Frahm" userId="14106733-ab70-4527-afe9-9b850a2ebbb6" providerId="ADAL" clId="{17DB03AD-7E0D-4821-88F5-5FE2CEAD5106}" dt="2023-12-08T14:59:59.291" v="2022" actId="17032"/>
        <pc:sldMkLst>
          <pc:docMk/>
          <pc:sldMk cId="1732187328" sldId="265"/>
        </pc:sldMkLst>
        <pc:spChg chg="del">
          <ac:chgData name="Benjamin Frahm" userId="14106733-ab70-4527-afe9-9b850a2ebbb6" providerId="ADAL" clId="{17DB03AD-7E0D-4821-88F5-5FE2CEAD5106}" dt="2023-12-08T14:56:21.688" v="1803" actId="478"/>
          <ac:spMkLst>
            <pc:docMk/>
            <pc:sldMk cId="1732187328" sldId="265"/>
            <ac:spMk id="2" creationId="{3F66D445-36C8-0277-DE3C-ACBC7F107FBF}"/>
          </ac:spMkLst>
        </pc:spChg>
        <pc:spChg chg="del">
          <ac:chgData name="Benjamin Frahm" userId="14106733-ab70-4527-afe9-9b850a2ebbb6" providerId="ADAL" clId="{17DB03AD-7E0D-4821-88F5-5FE2CEAD5106}" dt="2023-12-08T14:56:18.921" v="1802" actId="478"/>
          <ac:spMkLst>
            <pc:docMk/>
            <pc:sldMk cId="1732187328" sldId="265"/>
            <ac:spMk id="3" creationId="{01F4BFF8-AA7E-269B-68C7-7610D2D98744}"/>
          </ac:spMkLst>
        </pc:spChg>
        <pc:spChg chg="add mod">
          <ac:chgData name="Benjamin Frahm" userId="14106733-ab70-4527-afe9-9b850a2ebbb6" providerId="ADAL" clId="{17DB03AD-7E0D-4821-88F5-5FE2CEAD5106}" dt="2023-12-08T14:58:52.190" v="1994" actId="1076"/>
          <ac:spMkLst>
            <pc:docMk/>
            <pc:sldMk cId="1732187328" sldId="265"/>
            <ac:spMk id="5" creationId="{9849FE33-6446-2EBB-714F-63B32587C76B}"/>
          </ac:spMkLst>
        </pc:spChg>
        <pc:spChg chg="add mod">
          <ac:chgData name="Benjamin Frahm" userId="14106733-ab70-4527-afe9-9b850a2ebbb6" providerId="ADAL" clId="{17DB03AD-7E0D-4821-88F5-5FE2CEAD5106}" dt="2023-12-08T14:58:52.190" v="1994" actId="1076"/>
          <ac:spMkLst>
            <pc:docMk/>
            <pc:sldMk cId="1732187328" sldId="265"/>
            <ac:spMk id="6" creationId="{CEED71F0-8540-6B58-C7E7-A38289F0EAC4}"/>
          </ac:spMkLst>
        </pc:spChg>
        <pc:spChg chg="add mod">
          <ac:chgData name="Benjamin Frahm" userId="14106733-ab70-4527-afe9-9b850a2ebbb6" providerId="ADAL" clId="{17DB03AD-7E0D-4821-88F5-5FE2CEAD5106}" dt="2023-12-08T14:58:52.190" v="1994" actId="1076"/>
          <ac:spMkLst>
            <pc:docMk/>
            <pc:sldMk cId="1732187328" sldId="265"/>
            <ac:spMk id="7" creationId="{5AF6D0EF-2B03-FD86-4159-3D5318BE1A17}"/>
          </ac:spMkLst>
        </pc:spChg>
        <pc:spChg chg="add mod">
          <ac:chgData name="Benjamin Frahm" userId="14106733-ab70-4527-afe9-9b850a2ebbb6" providerId="ADAL" clId="{17DB03AD-7E0D-4821-88F5-5FE2CEAD5106}" dt="2023-12-08T14:58:09.887" v="1988" actId="1076"/>
          <ac:spMkLst>
            <pc:docMk/>
            <pc:sldMk cId="1732187328" sldId="265"/>
            <ac:spMk id="8" creationId="{E4A7DC76-1D6C-1B39-74D1-9CB3B593FD69}"/>
          </ac:spMkLst>
        </pc:spChg>
        <pc:spChg chg="add mod">
          <ac:chgData name="Benjamin Frahm" userId="14106733-ab70-4527-afe9-9b850a2ebbb6" providerId="ADAL" clId="{17DB03AD-7E0D-4821-88F5-5FE2CEAD5106}" dt="2023-12-08T14:59:02.149" v="2012" actId="20577"/>
          <ac:spMkLst>
            <pc:docMk/>
            <pc:sldMk cId="1732187328" sldId="265"/>
            <ac:spMk id="9" creationId="{6D57AB39-EF4E-0283-619C-1CD04D5574DF}"/>
          </ac:spMkLst>
        </pc:spChg>
        <pc:spChg chg="add del mod">
          <ac:chgData name="Benjamin Frahm" userId="14106733-ab70-4527-afe9-9b850a2ebbb6" providerId="ADAL" clId="{17DB03AD-7E0D-4821-88F5-5FE2CEAD5106}" dt="2023-12-08T14:59:23.738" v="2016"/>
          <ac:spMkLst>
            <pc:docMk/>
            <pc:sldMk cId="1732187328" sldId="265"/>
            <ac:spMk id="12" creationId="{2CEC265A-A69D-A79F-58DA-5A48326728FE}"/>
          </ac:spMkLst>
        </pc:spChg>
        <pc:graphicFrameChg chg="add del mod modGraphic">
          <ac:chgData name="Benjamin Frahm" userId="14106733-ab70-4527-afe9-9b850a2ebbb6" providerId="ADAL" clId="{17DB03AD-7E0D-4821-88F5-5FE2CEAD5106}" dt="2023-12-08T14:56:45.869" v="1823" actId="478"/>
          <ac:graphicFrameMkLst>
            <pc:docMk/>
            <pc:sldMk cId="1732187328" sldId="265"/>
            <ac:graphicFrameMk id="4" creationId="{010D4269-BEDC-236F-CE7C-D35C4E371E5A}"/>
          </ac:graphicFrameMkLst>
        </pc:graphicFrameChg>
        <pc:cxnChg chg="add mod">
          <ac:chgData name="Benjamin Frahm" userId="14106733-ab70-4527-afe9-9b850a2ebbb6" providerId="ADAL" clId="{17DB03AD-7E0D-4821-88F5-5FE2CEAD5106}" dt="2023-12-08T14:59:15.928" v="2014" actId="17032"/>
          <ac:cxnSpMkLst>
            <pc:docMk/>
            <pc:sldMk cId="1732187328" sldId="265"/>
            <ac:cxnSpMk id="11" creationId="{0859CAE8-340F-B808-066E-4BDBDC48FDFE}"/>
          </ac:cxnSpMkLst>
        </pc:cxnChg>
        <pc:cxnChg chg="add del mod">
          <ac:chgData name="Benjamin Frahm" userId="14106733-ab70-4527-afe9-9b850a2ebbb6" providerId="ADAL" clId="{17DB03AD-7E0D-4821-88F5-5FE2CEAD5106}" dt="2023-12-08T14:59:26.841" v="2018"/>
          <ac:cxnSpMkLst>
            <pc:docMk/>
            <pc:sldMk cId="1732187328" sldId="265"/>
            <ac:cxnSpMk id="13" creationId="{26826FFE-7797-E230-96BE-F743117290FB}"/>
          </ac:cxnSpMkLst>
        </pc:cxnChg>
        <pc:cxnChg chg="add">
          <ac:chgData name="Benjamin Frahm" userId="14106733-ab70-4527-afe9-9b850a2ebbb6" providerId="ADAL" clId="{17DB03AD-7E0D-4821-88F5-5FE2CEAD5106}" dt="2023-12-08T14:59:36.098" v="2019" actId="11529"/>
          <ac:cxnSpMkLst>
            <pc:docMk/>
            <pc:sldMk cId="1732187328" sldId="265"/>
            <ac:cxnSpMk id="15" creationId="{2CA04C2F-CFD1-1201-7AA6-E759547D604B}"/>
          </ac:cxnSpMkLst>
        </pc:cxnChg>
        <pc:cxnChg chg="add">
          <ac:chgData name="Benjamin Frahm" userId="14106733-ab70-4527-afe9-9b850a2ebbb6" providerId="ADAL" clId="{17DB03AD-7E0D-4821-88F5-5FE2CEAD5106}" dt="2023-12-08T14:59:46.497" v="2020" actId="11529"/>
          <ac:cxnSpMkLst>
            <pc:docMk/>
            <pc:sldMk cId="1732187328" sldId="265"/>
            <ac:cxnSpMk id="17" creationId="{131D63C2-AFA7-449B-F8C6-07BCB701D175}"/>
          </ac:cxnSpMkLst>
        </pc:cxnChg>
        <pc:cxnChg chg="add mod">
          <ac:chgData name="Benjamin Frahm" userId="14106733-ab70-4527-afe9-9b850a2ebbb6" providerId="ADAL" clId="{17DB03AD-7E0D-4821-88F5-5FE2CEAD5106}" dt="2023-12-08T14:59:59.291" v="2022" actId="17032"/>
          <ac:cxnSpMkLst>
            <pc:docMk/>
            <pc:sldMk cId="1732187328" sldId="265"/>
            <ac:cxnSpMk id="19" creationId="{81BF69C7-E245-F888-B2B9-0A4A84B1D04D}"/>
          </ac:cxnSpMkLst>
        </pc:cxnChg>
      </pc:sldChg>
      <pc:sldChg chg="modSp new mod">
        <pc:chgData name="Benjamin Frahm" userId="14106733-ab70-4527-afe9-9b850a2ebbb6" providerId="ADAL" clId="{17DB03AD-7E0D-4821-88F5-5FE2CEAD5106}" dt="2023-12-08T15:00:15.751" v="2031" actId="20577"/>
        <pc:sldMkLst>
          <pc:docMk/>
          <pc:sldMk cId="2609014972" sldId="266"/>
        </pc:sldMkLst>
        <pc:spChg chg="mod">
          <ac:chgData name="Benjamin Frahm" userId="14106733-ab70-4527-afe9-9b850a2ebbb6" providerId="ADAL" clId="{17DB03AD-7E0D-4821-88F5-5FE2CEAD5106}" dt="2023-12-08T15:00:15.751" v="2031" actId="20577"/>
          <ac:spMkLst>
            <pc:docMk/>
            <pc:sldMk cId="2609014972" sldId="266"/>
            <ac:spMk id="2" creationId="{E5DFF8B5-8A71-0348-CB20-347F66F58961}"/>
          </ac:spMkLst>
        </pc:spChg>
        <pc:spChg chg="mod">
          <ac:chgData name="Benjamin Frahm" userId="14106733-ab70-4527-afe9-9b850a2ebbb6" providerId="ADAL" clId="{17DB03AD-7E0D-4821-88F5-5FE2CEAD5106}" dt="2023-12-08T15:00:13.188" v="2027" actId="20577"/>
          <ac:spMkLst>
            <pc:docMk/>
            <pc:sldMk cId="2609014972" sldId="266"/>
            <ac:spMk id="3" creationId="{FC388162-0FC3-198A-640C-42118396D352}"/>
          </ac:spMkLst>
        </pc:spChg>
      </pc:sldChg>
      <pc:sldChg chg="modSp new mod">
        <pc:chgData name="Benjamin Frahm" userId="14106733-ab70-4527-afe9-9b850a2ebbb6" providerId="ADAL" clId="{17DB03AD-7E0D-4821-88F5-5FE2CEAD5106}" dt="2023-12-08T15:03:55.732" v="2723" actId="20577"/>
        <pc:sldMkLst>
          <pc:docMk/>
          <pc:sldMk cId="1995284544" sldId="267"/>
        </pc:sldMkLst>
        <pc:spChg chg="mod">
          <ac:chgData name="Benjamin Frahm" userId="14106733-ab70-4527-afe9-9b850a2ebbb6" providerId="ADAL" clId="{17DB03AD-7E0D-4821-88F5-5FE2CEAD5106}" dt="2023-12-08T15:02:48.021" v="2420" actId="20577"/>
          <ac:spMkLst>
            <pc:docMk/>
            <pc:sldMk cId="1995284544" sldId="267"/>
            <ac:spMk id="2" creationId="{88C1D7CB-6C28-4FB6-9FF9-8F426D09A41A}"/>
          </ac:spMkLst>
        </pc:spChg>
        <pc:spChg chg="mod">
          <ac:chgData name="Benjamin Frahm" userId="14106733-ab70-4527-afe9-9b850a2ebbb6" providerId="ADAL" clId="{17DB03AD-7E0D-4821-88F5-5FE2CEAD5106}" dt="2023-12-08T15:03:55.732" v="2723" actId="20577"/>
          <ac:spMkLst>
            <pc:docMk/>
            <pc:sldMk cId="1995284544" sldId="267"/>
            <ac:spMk id="3" creationId="{E8FB416A-F194-9C26-14A0-8613C3E6138E}"/>
          </ac:spMkLst>
        </pc:spChg>
      </pc:sldChg>
    </pc:docChg>
  </pc:docChgLst>
  <pc:docChgLst>
    <pc:chgData name="Benjamin Frahm" userId="355530814b8fced2" providerId="Windows Live" clId="Web-{45346605-16A0-42D8-A9F2-9CA7ABB8C684}"/>
    <pc:docChg chg="addSld modSld modMainMaster">
      <pc:chgData name="Benjamin Frahm" userId="355530814b8fced2" providerId="Windows Live" clId="Web-{45346605-16A0-42D8-A9F2-9CA7ABB8C684}" dt="2023-12-09T18:07:54.808" v="75" actId="1076"/>
      <pc:docMkLst>
        <pc:docMk/>
      </pc:docMkLst>
      <pc:sldChg chg="modSp mod">
        <pc:chgData name="Benjamin Frahm" userId="355530814b8fced2" providerId="Windows Live" clId="Web-{45346605-16A0-42D8-A9F2-9CA7ABB8C684}" dt="2023-12-09T18:04:02.541" v="33" actId="14100"/>
        <pc:sldMkLst>
          <pc:docMk/>
          <pc:sldMk cId="20525511" sldId="256"/>
        </pc:sldMkLst>
        <pc:spChg chg="mod">
          <ac:chgData name="Benjamin Frahm" userId="355530814b8fced2" providerId="Windows Live" clId="Web-{45346605-16A0-42D8-A9F2-9CA7ABB8C684}" dt="2023-12-09T18:04:02.541" v="33" actId="14100"/>
          <ac:spMkLst>
            <pc:docMk/>
            <pc:sldMk cId="20525511" sldId="256"/>
            <ac:spMk id="3" creationId="{7EF28D08-B872-11F4-3D2E-7EF9C72E53B6}"/>
          </ac:spMkLst>
        </pc:spChg>
      </pc:sldChg>
      <pc:sldChg chg="addSp delSp modSp mod setBg">
        <pc:chgData name="Benjamin Frahm" userId="355530814b8fced2" providerId="Windows Live" clId="Web-{45346605-16A0-42D8-A9F2-9CA7ABB8C684}" dt="2023-12-09T18:03:51.962" v="31"/>
        <pc:sldMkLst>
          <pc:docMk/>
          <pc:sldMk cId="4050576382" sldId="257"/>
        </pc:sldMkLst>
        <pc:spChg chg="mod">
          <ac:chgData name="Benjamin Frahm" userId="355530814b8fced2" providerId="Windows Live" clId="Web-{45346605-16A0-42D8-A9F2-9CA7ABB8C684}" dt="2023-12-09T17:52:56.291" v="5" actId="20577"/>
          <ac:spMkLst>
            <pc:docMk/>
            <pc:sldMk cId="4050576382" sldId="257"/>
            <ac:spMk id="2" creationId="{C406E2C5-D12B-04DF-06D7-7C50FBB7EA3D}"/>
          </ac:spMkLst>
        </pc:spChg>
        <pc:spChg chg="mod">
          <ac:chgData name="Benjamin Frahm" userId="355530814b8fced2" providerId="Windows Live" clId="Web-{45346605-16A0-42D8-A9F2-9CA7ABB8C684}" dt="2023-12-09T17:52:54.822" v="3" actId="20577"/>
          <ac:spMkLst>
            <pc:docMk/>
            <pc:sldMk cId="4050576382" sldId="257"/>
            <ac:spMk id="3" creationId="{FC2D70B7-6BB1-3D49-9676-31BB61758C2D}"/>
          </ac:spMkLst>
        </pc:spChg>
        <pc:spChg chg="mod">
          <ac:chgData name="Benjamin Frahm" userId="355530814b8fced2" providerId="Windows Live" clId="Web-{45346605-16A0-42D8-A9F2-9CA7ABB8C684}" dt="2023-12-09T17:52:52.369" v="1" actId="20577"/>
          <ac:spMkLst>
            <pc:docMk/>
            <pc:sldMk cId="4050576382" sldId="257"/>
            <ac:spMk id="4" creationId="{C5C73490-2EFF-46EC-9294-704602B49545}"/>
          </ac:spMkLst>
        </pc:spChg>
        <pc:picChg chg="add del mod">
          <ac:chgData name="Benjamin Frahm" userId="355530814b8fced2" providerId="Windows Live" clId="Web-{45346605-16A0-42D8-A9F2-9CA7ABB8C684}" dt="2023-12-09T17:56:24.837" v="7"/>
          <ac:picMkLst>
            <pc:docMk/>
            <pc:sldMk cId="4050576382" sldId="257"/>
            <ac:picMk id="5" creationId="{19D121B2-BB2A-8CB2-878E-CAC38CA78770}"/>
          </ac:picMkLst>
        </pc:picChg>
      </pc:sldChg>
      <pc:sldChg chg="addSp delSp modSp mod setBg">
        <pc:chgData name="Benjamin Frahm" userId="355530814b8fced2" providerId="Windows Live" clId="Web-{45346605-16A0-42D8-A9F2-9CA7ABB8C684}" dt="2023-12-09T18:06:49.412" v="49" actId="20577"/>
        <pc:sldMkLst>
          <pc:docMk/>
          <pc:sldMk cId="742471539" sldId="258"/>
        </pc:sldMkLst>
        <pc:spChg chg="add del">
          <ac:chgData name="Benjamin Frahm" userId="355530814b8fced2" providerId="Windows Live" clId="Web-{45346605-16A0-42D8-A9F2-9CA7ABB8C684}" dt="2023-12-09T18:06:11.347" v="41"/>
          <ac:spMkLst>
            <pc:docMk/>
            <pc:sldMk cId="742471539" sldId="258"/>
            <ac:spMk id="3" creationId="{8C1BFA79-E125-A139-C7FE-AD11204834F8}"/>
          </ac:spMkLst>
        </pc:spChg>
        <pc:spChg chg="add del mod">
          <ac:chgData name="Benjamin Frahm" userId="355530814b8fced2" providerId="Windows Live" clId="Web-{45346605-16A0-42D8-A9F2-9CA7ABB8C684}" dt="2023-12-09T18:06:36.880" v="45"/>
          <ac:spMkLst>
            <pc:docMk/>
            <pc:sldMk cId="742471539" sldId="258"/>
            <ac:spMk id="4" creationId="{3D0BF63C-FDB9-D2A3-5839-A9544C41726D}"/>
          </ac:spMkLst>
        </pc:spChg>
        <pc:spChg chg="mod">
          <ac:chgData name="Benjamin Frahm" userId="355530814b8fced2" providerId="Windows Live" clId="Web-{45346605-16A0-42D8-A9F2-9CA7ABB8C684}" dt="2023-12-09T18:06:49.412" v="49" actId="20577"/>
          <ac:spMkLst>
            <pc:docMk/>
            <pc:sldMk cId="742471539" sldId="258"/>
            <ac:spMk id="12" creationId="{277F0548-55A4-BF74-EDFA-3AB0634CF284}"/>
          </ac:spMkLst>
        </pc:spChg>
        <pc:picChg chg="add del mod">
          <ac:chgData name="Benjamin Frahm" userId="355530814b8fced2" providerId="Windows Live" clId="Web-{45346605-16A0-42D8-A9F2-9CA7ABB8C684}" dt="2023-12-09T18:05:28" v="35"/>
          <ac:picMkLst>
            <pc:docMk/>
            <pc:sldMk cId="742471539" sldId="258"/>
            <ac:picMk id="2" creationId="{EB161D37-45AA-D457-AE36-2DE5A03AC185}"/>
          </ac:picMkLst>
        </pc:picChg>
        <pc:picChg chg="mod">
          <ac:chgData name="Benjamin Frahm" userId="355530814b8fced2" providerId="Windows Live" clId="Web-{45346605-16A0-42D8-A9F2-9CA7ABB8C684}" dt="2023-12-09T18:06:45.022" v="47" actId="1076"/>
          <ac:picMkLst>
            <pc:docMk/>
            <pc:sldMk cId="742471539" sldId="258"/>
            <ac:picMk id="7" creationId="{5C5A9103-6E3D-4357-6F73-1750700C42FE}"/>
          </ac:picMkLst>
        </pc:picChg>
      </pc:sldChg>
      <pc:sldChg chg="addSp modSp mod">
        <pc:chgData name="Benjamin Frahm" userId="355530814b8fced2" providerId="Windows Live" clId="Web-{45346605-16A0-42D8-A9F2-9CA7ABB8C684}" dt="2023-12-09T18:07:24.977" v="70" actId="20577"/>
        <pc:sldMkLst>
          <pc:docMk/>
          <pc:sldMk cId="1098927499" sldId="259"/>
        </pc:sldMkLst>
        <pc:spChg chg="mod">
          <ac:chgData name="Benjamin Frahm" userId="355530814b8fced2" providerId="Windows Live" clId="Web-{45346605-16A0-42D8-A9F2-9CA7ABB8C684}" dt="2023-12-09T18:06:52.522" v="50"/>
          <ac:spMkLst>
            <pc:docMk/>
            <pc:sldMk cId="1098927499" sldId="259"/>
            <ac:spMk id="2" creationId="{A4B48A6C-02F8-1205-3304-6D446FF942D0}"/>
          </ac:spMkLst>
        </pc:spChg>
        <pc:spChg chg="add mod">
          <ac:chgData name="Benjamin Frahm" userId="355530814b8fced2" providerId="Windows Live" clId="Web-{45346605-16A0-42D8-A9F2-9CA7ABB8C684}" dt="2023-12-09T18:07:24.977" v="70" actId="20577"/>
          <ac:spMkLst>
            <pc:docMk/>
            <pc:sldMk cId="1098927499" sldId="259"/>
            <ac:spMk id="3" creationId="{BC4F66D3-A1FE-DB51-9F7B-C6214291B8AD}"/>
          </ac:spMkLst>
        </pc:spChg>
        <pc:spChg chg="mod">
          <ac:chgData name="Benjamin Frahm" userId="355530814b8fced2" providerId="Windows Live" clId="Web-{45346605-16A0-42D8-A9F2-9CA7ABB8C684}" dt="2023-12-09T18:06:52.522" v="51"/>
          <ac:spMkLst>
            <pc:docMk/>
            <pc:sldMk cId="1098927499" sldId="259"/>
            <ac:spMk id="8" creationId="{71FC97B2-D844-4D00-C386-ACE85695AF3C}"/>
          </ac:spMkLst>
        </pc:spChg>
        <pc:spChg chg="mod">
          <ac:chgData name="Benjamin Frahm" userId="355530814b8fced2" providerId="Windows Live" clId="Web-{45346605-16A0-42D8-A9F2-9CA7ABB8C684}" dt="2023-12-09T18:06:52.538" v="52"/>
          <ac:spMkLst>
            <pc:docMk/>
            <pc:sldMk cId="1098927499" sldId="259"/>
            <ac:spMk id="9" creationId="{751AC70E-16A7-EEAA-A72D-F010224488F0}"/>
          </ac:spMkLst>
        </pc:spChg>
        <pc:spChg chg="mod">
          <ac:chgData name="Benjamin Frahm" userId="355530814b8fced2" providerId="Windows Live" clId="Web-{45346605-16A0-42D8-A9F2-9CA7ABB8C684}" dt="2023-12-09T18:06:52.538" v="53"/>
          <ac:spMkLst>
            <pc:docMk/>
            <pc:sldMk cId="1098927499" sldId="259"/>
            <ac:spMk id="12" creationId="{CA64A77A-F925-A878-2D30-CEC71A33D7EF}"/>
          </ac:spMkLst>
        </pc:spChg>
        <pc:spChg chg="mod">
          <ac:chgData name="Benjamin Frahm" userId="355530814b8fced2" providerId="Windows Live" clId="Web-{45346605-16A0-42D8-A9F2-9CA7ABB8C684}" dt="2023-12-09T18:06:52.553" v="54"/>
          <ac:spMkLst>
            <pc:docMk/>
            <pc:sldMk cId="1098927499" sldId="259"/>
            <ac:spMk id="13" creationId="{47AA3EB2-AB7E-EAD3-22BA-2164CE453F46}"/>
          </ac:spMkLst>
        </pc:spChg>
        <pc:spChg chg="mod">
          <ac:chgData name="Benjamin Frahm" userId="355530814b8fced2" providerId="Windows Live" clId="Web-{45346605-16A0-42D8-A9F2-9CA7ABB8C684}" dt="2023-12-09T18:06:52.553" v="55"/>
          <ac:spMkLst>
            <pc:docMk/>
            <pc:sldMk cId="1098927499" sldId="259"/>
            <ac:spMk id="20" creationId="{931E02DD-3313-5F25-4993-BB30583F8D2F}"/>
          </ac:spMkLst>
        </pc:spChg>
        <pc:spChg chg="mod">
          <ac:chgData name="Benjamin Frahm" userId="355530814b8fced2" providerId="Windows Live" clId="Web-{45346605-16A0-42D8-A9F2-9CA7ABB8C684}" dt="2023-12-09T18:06:52.553" v="56"/>
          <ac:spMkLst>
            <pc:docMk/>
            <pc:sldMk cId="1098927499" sldId="259"/>
            <ac:spMk id="21" creationId="{45F2A924-43D9-FFC5-0CC4-E82ADABD61DE}"/>
          </ac:spMkLst>
        </pc:spChg>
        <pc:spChg chg="mod">
          <ac:chgData name="Benjamin Frahm" userId="355530814b8fced2" providerId="Windows Live" clId="Web-{45346605-16A0-42D8-A9F2-9CA7ABB8C684}" dt="2023-12-09T18:06:52.569" v="57"/>
          <ac:spMkLst>
            <pc:docMk/>
            <pc:sldMk cId="1098927499" sldId="259"/>
            <ac:spMk id="24" creationId="{1D4B7626-13BE-43FF-5363-6155C6494C85}"/>
          </ac:spMkLst>
        </pc:spChg>
        <pc:spChg chg="mod">
          <ac:chgData name="Benjamin Frahm" userId="355530814b8fced2" providerId="Windows Live" clId="Web-{45346605-16A0-42D8-A9F2-9CA7ABB8C684}" dt="2023-12-09T18:06:52.569" v="58"/>
          <ac:spMkLst>
            <pc:docMk/>
            <pc:sldMk cId="1098927499" sldId="259"/>
            <ac:spMk id="27" creationId="{8074B543-DC25-A958-B5E8-CDEF418DFD05}"/>
          </ac:spMkLst>
        </pc:spChg>
      </pc:sldChg>
      <pc:sldChg chg="modSp mod">
        <pc:chgData name="Benjamin Frahm" userId="355530814b8fced2" providerId="Windows Live" clId="Web-{45346605-16A0-42D8-A9F2-9CA7ABB8C684}" dt="2023-12-09T18:07:42.088" v="72"/>
        <pc:sldMkLst>
          <pc:docMk/>
          <pc:sldMk cId="163177757" sldId="260"/>
        </pc:sldMkLst>
        <pc:spChg chg="mod">
          <ac:chgData name="Benjamin Frahm" userId="355530814b8fced2" providerId="Windows Live" clId="Web-{45346605-16A0-42D8-A9F2-9CA7ABB8C684}" dt="2023-12-09T18:07:42.088" v="71"/>
          <ac:spMkLst>
            <pc:docMk/>
            <pc:sldMk cId="163177757" sldId="260"/>
            <ac:spMk id="2" creationId="{B6C01513-A8F2-3C18-1DA1-4FB026AEC0A6}"/>
          </ac:spMkLst>
        </pc:spChg>
        <pc:spChg chg="mod">
          <ac:chgData name="Benjamin Frahm" userId="355530814b8fced2" providerId="Windows Live" clId="Web-{45346605-16A0-42D8-A9F2-9CA7ABB8C684}" dt="2023-12-09T18:07:42.088" v="72"/>
          <ac:spMkLst>
            <pc:docMk/>
            <pc:sldMk cId="163177757" sldId="260"/>
            <ac:spMk id="3" creationId="{B9EF5FDE-6EC2-8CC1-C0AB-9F437EB0E34B}"/>
          </ac:spMkLst>
        </pc:spChg>
      </pc:sldChg>
      <pc:sldChg chg="modSp mod">
        <pc:chgData name="Benjamin Frahm" userId="355530814b8fced2" providerId="Windows Live" clId="Web-{45346605-16A0-42D8-A9F2-9CA7ABB8C684}" dt="2023-12-09T18:07:54.808" v="75" actId="1076"/>
        <pc:sldMkLst>
          <pc:docMk/>
          <pc:sldMk cId="736583703" sldId="262"/>
        </pc:sldMkLst>
        <pc:picChg chg="mod">
          <ac:chgData name="Benjamin Frahm" userId="355530814b8fced2" providerId="Windows Live" clId="Web-{45346605-16A0-42D8-A9F2-9CA7ABB8C684}" dt="2023-12-09T18:07:54.808" v="75" actId="1076"/>
          <ac:picMkLst>
            <pc:docMk/>
            <pc:sldMk cId="736583703" sldId="262"/>
            <ac:picMk id="1026" creationId="{11E659A8-8131-0685-838A-15433EE2DEB9}"/>
          </ac:picMkLst>
        </pc:picChg>
      </pc:sldChg>
      <pc:sldChg chg="mod">
        <pc:chgData name="Benjamin Frahm" userId="355530814b8fced2" providerId="Windows Live" clId="Web-{45346605-16A0-42D8-A9F2-9CA7ABB8C684}" dt="2023-12-09T18:03:51.962" v="31"/>
        <pc:sldMkLst>
          <pc:docMk/>
          <pc:sldMk cId="1017635363" sldId="263"/>
        </pc:sldMkLst>
      </pc:sldChg>
      <pc:sldChg chg="mod">
        <pc:chgData name="Benjamin Frahm" userId="355530814b8fced2" providerId="Windows Live" clId="Web-{45346605-16A0-42D8-A9F2-9CA7ABB8C684}" dt="2023-12-09T18:03:51.962" v="31"/>
        <pc:sldMkLst>
          <pc:docMk/>
          <pc:sldMk cId="3521835666" sldId="264"/>
        </pc:sldMkLst>
      </pc:sldChg>
      <pc:sldChg chg="mod">
        <pc:chgData name="Benjamin Frahm" userId="355530814b8fced2" providerId="Windows Live" clId="Web-{45346605-16A0-42D8-A9F2-9CA7ABB8C684}" dt="2023-12-09T18:03:51.962" v="31"/>
        <pc:sldMkLst>
          <pc:docMk/>
          <pc:sldMk cId="1732187328" sldId="265"/>
        </pc:sldMkLst>
      </pc:sldChg>
      <pc:sldChg chg="mod">
        <pc:chgData name="Benjamin Frahm" userId="355530814b8fced2" providerId="Windows Live" clId="Web-{45346605-16A0-42D8-A9F2-9CA7ABB8C684}" dt="2023-12-09T18:03:51.962" v="31"/>
        <pc:sldMkLst>
          <pc:docMk/>
          <pc:sldMk cId="2609014972" sldId="266"/>
        </pc:sldMkLst>
      </pc:sldChg>
      <pc:sldChg chg="modSp mod">
        <pc:chgData name="Benjamin Frahm" userId="355530814b8fced2" providerId="Windows Live" clId="Web-{45346605-16A0-42D8-A9F2-9CA7ABB8C684}" dt="2023-12-09T18:07:48.010" v="74"/>
        <pc:sldMkLst>
          <pc:docMk/>
          <pc:sldMk cId="1995284544" sldId="267"/>
        </pc:sldMkLst>
        <pc:spChg chg="mod">
          <ac:chgData name="Benjamin Frahm" userId="355530814b8fced2" providerId="Windows Live" clId="Web-{45346605-16A0-42D8-A9F2-9CA7ABB8C684}" dt="2023-12-09T18:07:47.995" v="73"/>
          <ac:spMkLst>
            <pc:docMk/>
            <pc:sldMk cId="1995284544" sldId="267"/>
            <ac:spMk id="2" creationId="{88C1D7CB-6C28-4FB6-9FF9-8F426D09A41A}"/>
          </ac:spMkLst>
        </pc:spChg>
        <pc:spChg chg="mod">
          <ac:chgData name="Benjamin Frahm" userId="355530814b8fced2" providerId="Windows Live" clId="Web-{45346605-16A0-42D8-A9F2-9CA7ABB8C684}" dt="2023-12-09T18:07:48.010" v="74"/>
          <ac:spMkLst>
            <pc:docMk/>
            <pc:sldMk cId="1995284544" sldId="267"/>
            <ac:spMk id="3" creationId="{E8FB416A-F194-9C26-14A0-8613C3E6138E}"/>
          </ac:spMkLst>
        </pc:spChg>
      </pc:sldChg>
      <pc:sldChg chg="modSp new mod">
        <pc:chgData name="Benjamin Frahm" userId="355530814b8fced2" providerId="Windows Live" clId="Web-{45346605-16A0-42D8-A9F2-9CA7ABB8C684}" dt="2023-12-09T18:03:51.962" v="31"/>
        <pc:sldMkLst>
          <pc:docMk/>
          <pc:sldMk cId="3543570360" sldId="268"/>
        </pc:sldMkLst>
        <pc:spChg chg="mod">
          <ac:chgData name="Benjamin Frahm" userId="355530814b8fced2" providerId="Windows Live" clId="Web-{45346605-16A0-42D8-A9F2-9CA7ABB8C684}" dt="2023-12-09T17:56:42.151" v="15" actId="20577"/>
          <ac:spMkLst>
            <pc:docMk/>
            <pc:sldMk cId="3543570360" sldId="268"/>
            <ac:spMk id="2" creationId="{331C7DFA-3448-15DA-6E6A-4CC0EA0BC7E6}"/>
          </ac:spMkLst>
        </pc:spChg>
        <pc:spChg chg="mod">
          <ac:chgData name="Benjamin Frahm" userId="355530814b8fced2" providerId="Windows Live" clId="Web-{45346605-16A0-42D8-A9F2-9CA7ABB8C684}" dt="2023-12-09T17:57:44.624" v="27" actId="20577"/>
          <ac:spMkLst>
            <pc:docMk/>
            <pc:sldMk cId="3543570360" sldId="268"/>
            <ac:spMk id="3" creationId="{4EA375DC-C89E-C544-813C-EA5CBB2B0206}"/>
          </ac:spMkLst>
        </pc:spChg>
      </pc:sldChg>
      <pc:sldMasterChg chg="mod setBg modSldLayout">
        <pc:chgData name="Benjamin Frahm" userId="355530814b8fced2" providerId="Windows Live" clId="Web-{45346605-16A0-42D8-A9F2-9CA7ABB8C684}" dt="2023-12-09T18:03:51.962" v="31"/>
        <pc:sldMasterMkLst>
          <pc:docMk/>
          <pc:sldMasterMk cId="427268535" sldId="2147483648"/>
        </pc:sldMasterMkLst>
        <pc:sldLayoutChg chg="mod">
          <pc:chgData name="Benjamin Frahm" userId="355530814b8fced2" providerId="Windows Live" clId="Web-{45346605-16A0-42D8-A9F2-9CA7ABB8C684}" dt="2023-12-09T18:03:51.962" v="31"/>
          <pc:sldLayoutMkLst>
            <pc:docMk/>
            <pc:sldMasterMk cId="427268535" sldId="2147483648"/>
            <pc:sldLayoutMk cId="2034730944" sldId="2147483649"/>
          </pc:sldLayoutMkLst>
        </pc:sldLayoutChg>
        <pc:sldLayoutChg chg="mod">
          <pc:chgData name="Benjamin Frahm" userId="355530814b8fced2" providerId="Windows Live" clId="Web-{45346605-16A0-42D8-A9F2-9CA7ABB8C684}" dt="2023-12-09T18:03:51.962" v="31"/>
          <pc:sldLayoutMkLst>
            <pc:docMk/>
            <pc:sldMasterMk cId="427268535" sldId="2147483648"/>
            <pc:sldLayoutMk cId="919618056" sldId="2147483650"/>
          </pc:sldLayoutMkLst>
        </pc:sldLayoutChg>
        <pc:sldLayoutChg chg="mod">
          <pc:chgData name="Benjamin Frahm" userId="355530814b8fced2" providerId="Windows Live" clId="Web-{45346605-16A0-42D8-A9F2-9CA7ABB8C684}" dt="2023-12-09T18:03:51.962" v="31"/>
          <pc:sldLayoutMkLst>
            <pc:docMk/>
            <pc:sldMasterMk cId="427268535" sldId="2147483648"/>
            <pc:sldLayoutMk cId="316583133" sldId="2147483651"/>
          </pc:sldLayoutMkLst>
        </pc:sldLayoutChg>
        <pc:sldLayoutChg chg="mod">
          <pc:chgData name="Benjamin Frahm" userId="355530814b8fced2" providerId="Windows Live" clId="Web-{45346605-16A0-42D8-A9F2-9CA7ABB8C684}" dt="2023-12-09T18:03:51.962" v="31"/>
          <pc:sldLayoutMkLst>
            <pc:docMk/>
            <pc:sldMasterMk cId="427268535" sldId="2147483648"/>
            <pc:sldLayoutMk cId="1871371640" sldId="2147483652"/>
          </pc:sldLayoutMkLst>
        </pc:sldLayoutChg>
        <pc:sldLayoutChg chg="mod">
          <pc:chgData name="Benjamin Frahm" userId="355530814b8fced2" providerId="Windows Live" clId="Web-{45346605-16A0-42D8-A9F2-9CA7ABB8C684}" dt="2023-12-09T18:03:51.962" v="31"/>
          <pc:sldLayoutMkLst>
            <pc:docMk/>
            <pc:sldMasterMk cId="427268535" sldId="2147483648"/>
            <pc:sldLayoutMk cId="2784054143" sldId="2147483653"/>
          </pc:sldLayoutMkLst>
        </pc:sldLayoutChg>
        <pc:sldLayoutChg chg="mod">
          <pc:chgData name="Benjamin Frahm" userId="355530814b8fced2" providerId="Windows Live" clId="Web-{45346605-16A0-42D8-A9F2-9CA7ABB8C684}" dt="2023-12-09T18:03:51.962" v="31"/>
          <pc:sldLayoutMkLst>
            <pc:docMk/>
            <pc:sldMasterMk cId="427268535" sldId="2147483648"/>
            <pc:sldLayoutMk cId="1717520787" sldId="2147483654"/>
          </pc:sldLayoutMkLst>
        </pc:sldLayoutChg>
        <pc:sldLayoutChg chg="mod">
          <pc:chgData name="Benjamin Frahm" userId="355530814b8fced2" providerId="Windows Live" clId="Web-{45346605-16A0-42D8-A9F2-9CA7ABB8C684}" dt="2023-12-09T18:03:51.962" v="31"/>
          <pc:sldLayoutMkLst>
            <pc:docMk/>
            <pc:sldMasterMk cId="427268535" sldId="2147483648"/>
            <pc:sldLayoutMk cId="849602037" sldId="2147483655"/>
          </pc:sldLayoutMkLst>
        </pc:sldLayoutChg>
        <pc:sldLayoutChg chg="mod">
          <pc:chgData name="Benjamin Frahm" userId="355530814b8fced2" providerId="Windows Live" clId="Web-{45346605-16A0-42D8-A9F2-9CA7ABB8C684}" dt="2023-12-09T18:03:51.962" v="31"/>
          <pc:sldLayoutMkLst>
            <pc:docMk/>
            <pc:sldMasterMk cId="427268535" sldId="2147483648"/>
            <pc:sldLayoutMk cId="625467372" sldId="2147483656"/>
          </pc:sldLayoutMkLst>
        </pc:sldLayoutChg>
        <pc:sldLayoutChg chg="mod">
          <pc:chgData name="Benjamin Frahm" userId="355530814b8fced2" providerId="Windows Live" clId="Web-{45346605-16A0-42D8-A9F2-9CA7ABB8C684}" dt="2023-12-09T18:03:51.962" v="31"/>
          <pc:sldLayoutMkLst>
            <pc:docMk/>
            <pc:sldMasterMk cId="427268535" sldId="2147483648"/>
            <pc:sldLayoutMk cId="3435525052" sldId="2147483657"/>
          </pc:sldLayoutMkLst>
        </pc:sldLayoutChg>
        <pc:sldLayoutChg chg="mod">
          <pc:chgData name="Benjamin Frahm" userId="355530814b8fced2" providerId="Windows Live" clId="Web-{45346605-16A0-42D8-A9F2-9CA7ABB8C684}" dt="2023-12-09T18:03:51.962" v="31"/>
          <pc:sldLayoutMkLst>
            <pc:docMk/>
            <pc:sldMasterMk cId="427268535" sldId="2147483648"/>
            <pc:sldLayoutMk cId="2650191913" sldId="2147483658"/>
          </pc:sldLayoutMkLst>
        </pc:sldLayoutChg>
        <pc:sldLayoutChg chg="mod">
          <pc:chgData name="Benjamin Frahm" userId="355530814b8fced2" providerId="Windows Live" clId="Web-{45346605-16A0-42D8-A9F2-9CA7ABB8C684}" dt="2023-12-09T18:03:51.962" v="31"/>
          <pc:sldLayoutMkLst>
            <pc:docMk/>
            <pc:sldMasterMk cId="427268535" sldId="2147483648"/>
            <pc:sldLayoutMk cId="605418215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6ACF21-1CDA-4EFD-9A35-B39D4A26EA5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FB6CB5D-C19E-4BFE-899D-5F29178E4244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 dirty="0"/>
            <a:t> </a:t>
          </a:r>
        </a:p>
      </dgm:t>
    </dgm:pt>
    <dgm:pt modelId="{9A1E6316-2FDD-415F-9519-048DD0C77A46}" type="parTrans" cxnId="{17B96AC3-9315-4305-8586-FD310257A20C}">
      <dgm:prSet/>
      <dgm:spPr/>
      <dgm:t>
        <a:bodyPr/>
        <a:lstStyle/>
        <a:p>
          <a:endParaRPr lang="de-DE"/>
        </a:p>
      </dgm:t>
    </dgm:pt>
    <dgm:pt modelId="{51A4E308-1347-47FE-B8B8-39F347BEEAEE}" type="sibTrans" cxnId="{17B96AC3-9315-4305-8586-FD310257A20C}">
      <dgm:prSet/>
      <dgm:spPr/>
      <dgm:t>
        <a:bodyPr/>
        <a:lstStyle/>
        <a:p>
          <a:endParaRPr lang="de-DE"/>
        </a:p>
      </dgm:t>
    </dgm:pt>
    <dgm:pt modelId="{7DF7EBF9-EA7F-49F4-BD1F-635E73CFA38B}">
      <dgm:prSet phldrT="[Text]" custT="1"/>
      <dgm:spPr/>
      <dgm:t>
        <a:bodyPr spcFirstLastPara="0" vert="horz" wrap="square" lIns="35560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Service des Landes BaWü</a:t>
          </a:r>
        </a:p>
      </dgm:t>
    </dgm:pt>
    <dgm:pt modelId="{35ADB86A-3488-4A2B-A7E5-9F20E413EE78}" type="parTrans" cxnId="{F9F7B466-B21B-48B7-B067-1270A55E6640}">
      <dgm:prSet/>
      <dgm:spPr/>
      <dgm:t>
        <a:bodyPr/>
        <a:lstStyle/>
        <a:p>
          <a:endParaRPr lang="de-DE"/>
        </a:p>
      </dgm:t>
    </dgm:pt>
    <dgm:pt modelId="{BB4405C9-C8B9-4A07-90A1-6277E890AECF}" type="sibTrans" cxnId="{F9F7B466-B21B-48B7-B067-1270A55E6640}">
      <dgm:prSet/>
      <dgm:spPr/>
      <dgm:t>
        <a:bodyPr/>
        <a:lstStyle/>
        <a:p>
          <a:endParaRPr lang="de-DE"/>
        </a:p>
      </dgm:t>
    </dgm:pt>
    <dgm:pt modelId="{F7542B46-A39E-4104-8B79-D65BAF197E10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5560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Konfiguration der VM und von Portfreigaben über Web-Interface</a:t>
          </a:r>
        </a:p>
      </dgm:t>
    </dgm:pt>
    <dgm:pt modelId="{F1F6D665-B17A-4C97-849C-217E0ED3B175}" type="parTrans" cxnId="{6831803E-217F-4065-A290-77B47571E50A}">
      <dgm:prSet/>
      <dgm:spPr/>
      <dgm:t>
        <a:bodyPr/>
        <a:lstStyle/>
        <a:p>
          <a:endParaRPr lang="de-DE"/>
        </a:p>
      </dgm:t>
    </dgm:pt>
    <dgm:pt modelId="{7AAC639B-7A91-4406-B681-0E1C3A00E9A2}" type="sibTrans" cxnId="{6831803E-217F-4065-A290-77B47571E50A}">
      <dgm:prSet/>
      <dgm:spPr/>
      <dgm:t>
        <a:bodyPr/>
        <a:lstStyle/>
        <a:p>
          <a:endParaRPr lang="de-DE"/>
        </a:p>
      </dgm:t>
    </dgm:pt>
    <dgm:pt modelId="{6FC0E0A3-16DF-43F8-BD7C-84D64A61A1BA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5560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Bereitstellung von Infrastruktur / VMs für Studierende in BaWü</a:t>
          </a:r>
        </a:p>
      </dgm:t>
    </dgm:pt>
    <dgm:pt modelId="{6040EAC0-8282-438C-A088-AF269FA87940}" type="parTrans" cxnId="{2CBBFA17-0FAF-41EB-9E6A-0EE93B0870BC}">
      <dgm:prSet/>
      <dgm:spPr/>
      <dgm:t>
        <a:bodyPr/>
        <a:lstStyle/>
        <a:p>
          <a:endParaRPr lang="de-DE"/>
        </a:p>
      </dgm:t>
    </dgm:pt>
    <dgm:pt modelId="{48C775C0-8D4C-4D53-B104-BE5A9135E7DB}" type="sibTrans" cxnId="{2CBBFA17-0FAF-41EB-9E6A-0EE93B0870BC}">
      <dgm:prSet/>
      <dgm:spPr/>
      <dgm:t>
        <a:bodyPr/>
        <a:lstStyle/>
        <a:p>
          <a:endParaRPr lang="de-DE"/>
        </a:p>
      </dgm:t>
    </dgm:pt>
    <dgm:pt modelId="{93215541-1322-4E60-B488-8585A32A961F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5560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Pro </a:t>
          </a:r>
          <a:r>
            <a:rPr lang="de-DE" sz="1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Student:in</a:t>
          </a: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eine VM</a:t>
          </a:r>
        </a:p>
      </dgm:t>
    </dgm:pt>
    <dgm:pt modelId="{DE034882-5EC2-403D-98C6-97CCD29F2535}" type="parTrans" cxnId="{CAC03EB6-4F3B-4947-A369-668D54E1EB15}">
      <dgm:prSet/>
      <dgm:spPr/>
      <dgm:t>
        <a:bodyPr/>
        <a:lstStyle/>
        <a:p>
          <a:endParaRPr lang="de-DE"/>
        </a:p>
      </dgm:t>
    </dgm:pt>
    <dgm:pt modelId="{7314A4A7-4D86-44FB-A32C-B40AC4BA2F20}" type="sibTrans" cxnId="{CAC03EB6-4F3B-4947-A369-668D54E1EB15}">
      <dgm:prSet/>
      <dgm:spPr/>
      <dgm:t>
        <a:bodyPr/>
        <a:lstStyle/>
        <a:p>
          <a:endParaRPr lang="de-DE"/>
        </a:p>
      </dgm:t>
    </dgm:pt>
    <dgm:pt modelId="{1C5F8EE1-CAF9-4B22-A2E8-47BC31459105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5560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Bis zu 1GB Ram</a:t>
          </a:r>
        </a:p>
      </dgm:t>
    </dgm:pt>
    <dgm:pt modelId="{090B59F6-2A05-415C-B5BA-5CE3798B6ED4}" type="parTrans" cxnId="{B5BE8EDE-8233-43A0-A27F-FFFDE390A099}">
      <dgm:prSet/>
      <dgm:spPr/>
      <dgm:t>
        <a:bodyPr/>
        <a:lstStyle/>
        <a:p>
          <a:endParaRPr lang="de-DE"/>
        </a:p>
      </dgm:t>
    </dgm:pt>
    <dgm:pt modelId="{F2544742-505F-4B4E-B42B-C05D9CD87234}" type="sibTrans" cxnId="{B5BE8EDE-8233-43A0-A27F-FFFDE390A099}">
      <dgm:prSet/>
      <dgm:spPr/>
      <dgm:t>
        <a:bodyPr/>
        <a:lstStyle/>
        <a:p>
          <a:endParaRPr lang="de-DE"/>
        </a:p>
      </dgm:t>
    </dgm:pt>
    <dgm:pt modelId="{1CA3BA05-7925-4CAD-B505-CB8F6B2BB811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5560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bis zu 62 GB Festplatte</a:t>
          </a:r>
        </a:p>
      </dgm:t>
    </dgm:pt>
    <dgm:pt modelId="{501362A0-0305-45BA-896E-17DC1205FEB9}" type="parTrans" cxnId="{1B06640A-5F50-4719-A6FC-7BE0CFDFA0C7}">
      <dgm:prSet/>
      <dgm:spPr/>
      <dgm:t>
        <a:bodyPr/>
        <a:lstStyle/>
        <a:p>
          <a:endParaRPr lang="de-DE"/>
        </a:p>
      </dgm:t>
    </dgm:pt>
    <dgm:pt modelId="{E82A1EB5-A1BC-48B9-BBBB-600EE5C1CF40}" type="sibTrans" cxnId="{1B06640A-5F50-4719-A6FC-7BE0CFDFA0C7}">
      <dgm:prSet/>
      <dgm:spPr/>
      <dgm:t>
        <a:bodyPr/>
        <a:lstStyle/>
        <a:p>
          <a:endParaRPr lang="de-DE"/>
        </a:p>
      </dgm:t>
    </dgm:pt>
    <dgm:pt modelId="{301C61FB-0007-4C09-9E9C-CD7CE5665C99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5560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1x IPv6-Adresse ins Internet</a:t>
          </a:r>
        </a:p>
      </dgm:t>
    </dgm:pt>
    <dgm:pt modelId="{8FAB92DA-C26B-4FF7-BE98-5058C55BD755}" type="parTrans" cxnId="{AB894476-42D6-4C17-BC10-8EE600EEF385}">
      <dgm:prSet/>
      <dgm:spPr/>
      <dgm:t>
        <a:bodyPr/>
        <a:lstStyle/>
        <a:p>
          <a:endParaRPr lang="de-DE"/>
        </a:p>
      </dgm:t>
    </dgm:pt>
    <dgm:pt modelId="{D95C94EA-637D-4755-93C0-548D3C7C9E93}" type="sibTrans" cxnId="{AB894476-42D6-4C17-BC10-8EE600EEF385}">
      <dgm:prSet/>
      <dgm:spPr/>
      <dgm:t>
        <a:bodyPr/>
        <a:lstStyle/>
        <a:p>
          <a:endParaRPr lang="de-DE"/>
        </a:p>
      </dgm:t>
    </dgm:pt>
    <dgm:pt modelId="{C46ECD0D-E965-45BE-90DC-076131C27CAD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5560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Debian, </a:t>
          </a:r>
          <a:r>
            <a:rPr lang="de-DE" sz="1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CentOS</a:t>
          </a: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, …</a:t>
          </a:r>
        </a:p>
      </dgm:t>
    </dgm:pt>
    <dgm:pt modelId="{C85AFFD6-38B5-4A08-A93D-2084F9A91452}" type="parTrans" cxnId="{D76DEA4B-5E18-403C-8EC0-7B71A2CB042F}">
      <dgm:prSet/>
      <dgm:spPr/>
      <dgm:t>
        <a:bodyPr/>
        <a:lstStyle/>
        <a:p>
          <a:endParaRPr lang="de-DE"/>
        </a:p>
      </dgm:t>
    </dgm:pt>
    <dgm:pt modelId="{70007154-37F6-4F73-BD84-A6378471F614}" type="sibTrans" cxnId="{D76DEA4B-5E18-403C-8EC0-7B71A2CB042F}">
      <dgm:prSet/>
      <dgm:spPr/>
      <dgm:t>
        <a:bodyPr/>
        <a:lstStyle/>
        <a:p>
          <a:endParaRPr lang="de-DE"/>
        </a:p>
      </dgm:t>
    </dgm:pt>
    <dgm:pt modelId="{C05996AB-720A-464E-B01B-653AF1FC500A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5560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Zugriff über SSH, API oder eigene Interfaces </a:t>
          </a:r>
        </a:p>
      </dgm:t>
    </dgm:pt>
    <dgm:pt modelId="{8CAE5D05-1C9D-45FD-8896-6FB751E03036}" type="parTrans" cxnId="{0784F9E2-1882-4B41-9083-AA8CAE43CD01}">
      <dgm:prSet/>
      <dgm:spPr/>
      <dgm:t>
        <a:bodyPr/>
        <a:lstStyle/>
        <a:p>
          <a:endParaRPr lang="de-DE"/>
        </a:p>
      </dgm:t>
    </dgm:pt>
    <dgm:pt modelId="{068B3D7D-80B0-4FDA-BD00-688714F8A840}" type="sibTrans" cxnId="{0784F9E2-1882-4B41-9083-AA8CAE43CD01}">
      <dgm:prSet/>
      <dgm:spPr/>
      <dgm:t>
        <a:bodyPr/>
        <a:lstStyle/>
        <a:p>
          <a:endParaRPr lang="de-DE"/>
        </a:p>
      </dgm:t>
    </dgm:pt>
    <dgm:pt modelId="{B32CA39F-89BA-4DF4-B3B5-A8AEE902314D}" type="pres">
      <dgm:prSet presAssocID="{3E6ACF21-1CDA-4EFD-9A35-B39D4A26EA5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87AA480-52D7-46E1-850C-4405944C6D1C}" type="pres">
      <dgm:prSet presAssocID="{7FB6CB5D-C19E-4BFE-899D-5F29178E4244}" presName="textCenter" presStyleLbl="node1" presStyleIdx="0" presStyleCnt="10"/>
      <dgm:spPr/>
    </dgm:pt>
    <dgm:pt modelId="{0AB86A64-9845-4890-935F-61777D9CC0F0}" type="pres">
      <dgm:prSet presAssocID="{7FB6CB5D-C19E-4BFE-899D-5F29178E4244}" presName="cycle_1" presStyleCnt="0"/>
      <dgm:spPr/>
    </dgm:pt>
    <dgm:pt modelId="{860BB6A7-7A02-419B-9C51-D244254DDBAD}" type="pres">
      <dgm:prSet presAssocID="{7DF7EBF9-EA7F-49F4-BD1F-635E73CFA38B}" presName="childCenter1" presStyleLbl="node1" presStyleIdx="1" presStyleCnt="10" custScaleX="198882"/>
      <dgm:spPr/>
    </dgm:pt>
    <dgm:pt modelId="{5A64D928-1DBE-4AAF-AE41-3AAC80A7EB81}" type="pres">
      <dgm:prSet presAssocID="{35ADB86A-3488-4A2B-A7E5-9F20E413EE78}" presName="Name144" presStyleLbl="parChTrans1D2" presStyleIdx="0" presStyleCnt="5"/>
      <dgm:spPr/>
    </dgm:pt>
    <dgm:pt modelId="{0F256C81-D9CF-4FD3-9087-01B76535E2F5}" type="pres">
      <dgm:prSet presAssocID="{7FB6CB5D-C19E-4BFE-899D-5F29178E4244}" presName="cycle_2" presStyleCnt="0"/>
      <dgm:spPr/>
    </dgm:pt>
    <dgm:pt modelId="{B4EC1623-6324-468E-8D6A-213F1FD0437A}" type="pres">
      <dgm:prSet presAssocID="{F7542B46-A39E-4104-8B79-D65BAF197E10}" presName="childCenter2" presStyleLbl="node1" presStyleIdx="2" presStyleCnt="10" custScaleX="294286" custScaleY="148241" custLinFactNeighborX="7368" custLinFactNeighborY="388"/>
      <dgm:spPr>
        <a:xfrm>
          <a:off x="5250174" y="1684258"/>
          <a:ext cx="2136814" cy="1076379"/>
        </a:xfrm>
        <a:prstGeom prst="roundRect">
          <a:avLst/>
        </a:prstGeom>
      </dgm:spPr>
    </dgm:pt>
    <dgm:pt modelId="{FF2A5397-5295-4D46-A603-1E9C5204CA82}" type="pres">
      <dgm:prSet presAssocID="{F1F6D665-B17A-4C97-849C-217E0ED3B175}" presName="Name221" presStyleLbl="parChTrans1D2" presStyleIdx="1" presStyleCnt="5"/>
      <dgm:spPr/>
    </dgm:pt>
    <dgm:pt modelId="{823B9DAB-CE86-4079-9D7D-8BBBB562270E}" type="pres">
      <dgm:prSet presAssocID="{7FB6CB5D-C19E-4BFE-899D-5F29178E4244}" presName="cycle_3" presStyleCnt="0"/>
      <dgm:spPr/>
    </dgm:pt>
    <dgm:pt modelId="{E9434737-2B00-4116-80FD-FA6FD6A99470}" type="pres">
      <dgm:prSet presAssocID="{6FC0E0A3-16DF-43F8-BD7C-84D64A61A1BA}" presName="childCenter3" presStyleLbl="node1" presStyleIdx="3" presStyleCnt="10" custScaleX="293013" custLinFactNeighborX="8869" custLinFactNeighborY="-591"/>
      <dgm:spPr>
        <a:xfrm>
          <a:off x="4832985" y="4161699"/>
          <a:ext cx="726101" cy="726101"/>
        </a:xfrm>
        <a:prstGeom prst="roundRect">
          <a:avLst/>
        </a:prstGeom>
      </dgm:spPr>
    </dgm:pt>
    <dgm:pt modelId="{31F5B931-D38A-4C48-9F96-101F89838438}" type="pres">
      <dgm:prSet presAssocID="{6040EAC0-8282-438C-A088-AF269FA87940}" presName="Name288" presStyleLbl="parChTrans1D2" presStyleIdx="2" presStyleCnt="5"/>
      <dgm:spPr/>
    </dgm:pt>
    <dgm:pt modelId="{AF291E39-3E28-40CE-B043-CFAF53CA3895}" type="pres">
      <dgm:prSet presAssocID="{7FB6CB5D-C19E-4BFE-899D-5F29178E4244}" presName="cycle_4" presStyleCnt="0"/>
      <dgm:spPr/>
    </dgm:pt>
    <dgm:pt modelId="{6B937015-E5F5-4260-A636-DC2BF5A6428F}" type="pres">
      <dgm:prSet presAssocID="{93215541-1322-4E60-B488-8585A32A961F}" presName="childCenter4" presStyleLbl="node1" presStyleIdx="4" presStyleCnt="10" custScaleX="269018" custScaleY="83101" custLinFactNeighborX="-16551" custLinFactNeighborY="-31778"/>
      <dgm:spPr>
        <a:xfrm>
          <a:off x="3109832" y="4812623"/>
          <a:ext cx="576335" cy="576335"/>
        </a:xfrm>
        <a:prstGeom prst="roundRect">
          <a:avLst/>
        </a:prstGeom>
      </dgm:spPr>
    </dgm:pt>
    <dgm:pt modelId="{B8DC9834-EB60-4784-A48D-0E9A216DBCC7}" type="pres">
      <dgm:prSet presAssocID="{090B59F6-2A05-415C-B5BA-5CE3798B6ED4}" presName="Name342" presStyleLbl="parChTrans1D3" presStyleIdx="0" presStyleCnt="4"/>
      <dgm:spPr/>
    </dgm:pt>
    <dgm:pt modelId="{FF41AA32-8F71-41F9-A236-5E39356681AA}" type="pres">
      <dgm:prSet presAssocID="{1C5F8EE1-CAF9-4B22-A2E8-47BC31459105}" presName="text4" presStyleLbl="node1" presStyleIdx="5" presStyleCnt="10" custScaleX="158436" custRadScaleRad="220565" custRadScaleInc="-76341">
        <dgm:presLayoutVars>
          <dgm:bulletEnabled val="1"/>
        </dgm:presLayoutVars>
      </dgm:prSet>
      <dgm:spPr>
        <a:xfrm>
          <a:off x="2191459" y="3550330"/>
          <a:ext cx="576335" cy="576335"/>
        </a:xfrm>
        <a:prstGeom prst="roundRect">
          <a:avLst/>
        </a:prstGeom>
      </dgm:spPr>
    </dgm:pt>
    <dgm:pt modelId="{2FC32106-DC95-449F-BEF7-DCD7BE5BDB04}" type="pres">
      <dgm:prSet presAssocID="{501362A0-0305-45BA-896E-17DC1205FEB9}" presName="Name342" presStyleLbl="parChTrans1D3" presStyleIdx="1" presStyleCnt="4"/>
      <dgm:spPr/>
    </dgm:pt>
    <dgm:pt modelId="{9DB0BB0D-EB57-4B71-A34F-6B288863C7BB}" type="pres">
      <dgm:prSet presAssocID="{1CA3BA05-7925-4CAD-B505-CB8F6B2BB811}" presName="text4" presStyleLbl="node1" presStyleIdx="6" presStyleCnt="10" custScaleX="175474" custRadScaleRad="200845" custRadScaleInc="-55457">
        <dgm:presLayoutVars>
          <dgm:bulletEnabled val="1"/>
        </dgm:presLayoutVars>
      </dgm:prSet>
      <dgm:spPr>
        <a:xfrm>
          <a:off x="4210201" y="4241126"/>
          <a:ext cx="576335" cy="576335"/>
        </a:xfrm>
        <a:prstGeom prst="roundRect">
          <a:avLst/>
        </a:prstGeom>
      </dgm:spPr>
    </dgm:pt>
    <dgm:pt modelId="{889F862D-DD57-48A8-9ADB-B47D63552553}" type="pres">
      <dgm:prSet presAssocID="{8FAB92DA-C26B-4FF7-BE98-5058C55BD755}" presName="Name342" presStyleLbl="parChTrans1D3" presStyleIdx="2" presStyleCnt="4"/>
      <dgm:spPr/>
    </dgm:pt>
    <dgm:pt modelId="{4C67E623-DA84-42E7-B222-396807DDE01F}" type="pres">
      <dgm:prSet presAssocID="{301C61FB-0007-4C09-9E9C-CD7CE5665C99}" presName="text4" presStyleLbl="node1" presStyleIdx="7" presStyleCnt="10" custScaleX="277427" custRadScaleRad="64044" custRadScaleInc="-23830">
        <dgm:presLayoutVars>
          <dgm:bulletEnabled val="1"/>
        </dgm:presLayoutVars>
      </dgm:prSet>
      <dgm:spPr>
        <a:xfrm>
          <a:off x="3086811" y="5265291"/>
          <a:ext cx="576335" cy="576335"/>
        </a:xfrm>
        <a:prstGeom prst="roundRect">
          <a:avLst/>
        </a:prstGeom>
      </dgm:spPr>
    </dgm:pt>
    <dgm:pt modelId="{077C573B-FFB0-47D5-8E66-0CBE01D422D4}" type="pres">
      <dgm:prSet presAssocID="{C85AFFD6-38B5-4A08-A93D-2084F9A91452}" presName="Name342" presStyleLbl="parChTrans1D3" presStyleIdx="3" presStyleCnt="4"/>
      <dgm:spPr/>
    </dgm:pt>
    <dgm:pt modelId="{650B49CA-38E8-403C-9715-E4CE83974A90}" type="pres">
      <dgm:prSet presAssocID="{C46ECD0D-E965-45BE-90DC-076131C27CAD}" presName="text4" presStyleLbl="node1" presStyleIdx="8" presStyleCnt="10" custScaleX="265905" custRadScaleRad="273611" custRadScaleInc="4314">
        <dgm:presLayoutVars>
          <dgm:bulletEnabled val="1"/>
        </dgm:presLayoutVars>
      </dgm:prSet>
      <dgm:spPr>
        <a:xfrm>
          <a:off x="1348263" y="4736422"/>
          <a:ext cx="576335" cy="576335"/>
        </a:xfrm>
        <a:prstGeom prst="roundRect">
          <a:avLst/>
        </a:prstGeom>
      </dgm:spPr>
    </dgm:pt>
    <dgm:pt modelId="{2071B90A-33BA-4087-9BC9-C37B5BE16C5E}" type="pres">
      <dgm:prSet presAssocID="{DE034882-5EC2-403D-98C6-97CCD29F2535}" presName="Name345" presStyleLbl="parChTrans1D2" presStyleIdx="3" presStyleCnt="5"/>
      <dgm:spPr/>
    </dgm:pt>
    <dgm:pt modelId="{007A938B-1ADC-4996-B4D4-0D6783227328}" type="pres">
      <dgm:prSet presAssocID="{7FB6CB5D-C19E-4BFE-899D-5F29178E4244}" presName="cycle_5" presStyleCnt="0"/>
      <dgm:spPr/>
    </dgm:pt>
    <dgm:pt modelId="{B7CDE7D0-EE5F-4D60-A387-B05849366ABF}" type="pres">
      <dgm:prSet presAssocID="{C05996AB-720A-464E-B01B-653AF1FC500A}" presName="childCenter5" presStyleLbl="node1" presStyleIdx="9" presStyleCnt="10" custScaleX="204273"/>
      <dgm:spPr>
        <a:xfrm>
          <a:off x="1798532" y="1831672"/>
          <a:ext cx="726101" cy="726101"/>
        </a:xfrm>
        <a:prstGeom prst="roundRect">
          <a:avLst/>
        </a:prstGeom>
      </dgm:spPr>
    </dgm:pt>
    <dgm:pt modelId="{835BC5D5-A6ED-4072-9848-B94F21FFE6C8}" type="pres">
      <dgm:prSet presAssocID="{8CAE5D05-1C9D-45FD-8896-6FB751E03036}" presName="Name392" presStyleLbl="parChTrans1D2" presStyleIdx="4" presStyleCnt="5"/>
      <dgm:spPr/>
    </dgm:pt>
  </dgm:ptLst>
  <dgm:cxnLst>
    <dgm:cxn modelId="{06FA2B00-CBED-4443-ACAD-FCAE8363D786}" type="presOf" srcId="{090B59F6-2A05-415C-B5BA-5CE3798B6ED4}" destId="{B8DC9834-EB60-4784-A48D-0E9A216DBCC7}" srcOrd="0" destOrd="0" presId="urn:microsoft.com/office/officeart/2008/layout/RadialCluster"/>
    <dgm:cxn modelId="{20416002-A8D6-416D-9370-CAFF80C0EB52}" type="presOf" srcId="{7DF7EBF9-EA7F-49F4-BD1F-635E73CFA38B}" destId="{860BB6A7-7A02-419B-9C51-D244254DDBAD}" srcOrd="0" destOrd="0" presId="urn:microsoft.com/office/officeart/2008/layout/RadialCluster"/>
    <dgm:cxn modelId="{4516E507-AC9B-423C-A208-D3928A5C7304}" type="presOf" srcId="{501362A0-0305-45BA-896E-17DC1205FEB9}" destId="{2FC32106-DC95-449F-BEF7-DCD7BE5BDB04}" srcOrd="0" destOrd="0" presId="urn:microsoft.com/office/officeart/2008/layout/RadialCluster"/>
    <dgm:cxn modelId="{1B06640A-5F50-4719-A6FC-7BE0CFDFA0C7}" srcId="{93215541-1322-4E60-B488-8585A32A961F}" destId="{1CA3BA05-7925-4CAD-B505-CB8F6B2BB811}" srcOrd="1" destOrd="0" parTransId="{501362A0-0305-45BA-896E-17DC1205FEB9}" sibTransId="{E82A1EB5-A1BC-48B9-BBBB-600EE5C1CF40}"/>
    <dgm:cxn modelId="{06802E14-253D-4748-8C79-C57AC21B141A}" type="presOf" srcId="{6FC0E0A3-16DF-43F8-BD7C-84D64A61A1BA}" destId="{E9434737-2B00-4116-80FD-FA6FD6A99470}" srcOrd="0" destOrd="0" presId="urn:microsoft.com/office/officeart/2008/layout/RadialCluster"/>
    <dgm:cxn modelId="{2CBBFA17-0FAF-41EB-9E6A-0EE93B0870BC}" srcId="{7FB6CB5D-C19E-4BFE-899D-5F29178E4244}" destId="{6FC0E0A3-16DF-43F8-BD7C-84D64A61A1BA}" srcOrd="2" destOrd="0" parTransId="{6040EAC0-8282-438C-A088-AF269FA87940}" sibTransId="{48C775C0-8D4C-4D53-B104-BE5A9135E7DB}"/>
    <dgm:cxn modelId="{602D6E1E-1DC8-44EE-A725-2F4673921667}" type="presOf" srcId="{1C5F8EE1-CAF9-4B22-A2E8-47BC31459105}" destId="{FF41AA32-8F71-41F9-A236-5E39356681AA}" srcOrd="0" destOrd="0" presId="urn:microsoft.com/office/officeart/2008/layout/RadialCluster"/>
    <dgm:cxn modelId="{7717B120-3A9F-4B9E-96BF-31C8FA1DC723}" type="presOf" srcId="{F1F6D665-B17A-4C97-849C-217E0ED3B175}" destId="{FF2A5397-5295-4D46-A603-1E9C5204CA82}" srcOrd="0" destOrd="0" presId="urn:microsoft.com/office/officeart/2008/layout/RadialCluster"/>
    <dgm:cxn modelId="{CB30B33B-1BE8-491A-ABE5-BC27567B0E99}" type="presOf" srcId="{C05996AB-720A-464E-B01B-653AF1FC500A}" destId="{B7CDE7D0-EE5F-4D60-A387-B05849366ABF}" srcOrd="0" destOrd="0" presId="urn:microsoft.com/office/officeart/2008/layout/RadialCluster"/>
    <dgm:cxn modelId="{6831803E-217F-4065-A290-77B47571E50A}" srcId="{7FB6CB5D-C19E-4BFE-899D-5F29178E4244}" destId="{F7542B46-A39E-4104-8B79-D65BAF197E10}" srcOrd="1" destOrd="0" parTransId="{F1F6D665-B17A-4C97-849C-217E0ED3B175}" sibTransId="{7AAC639B-7A91-4406-B681-0E1C3A00E9A2}"/>
    <dgm:cxn modelId="{F9F7B466-B21B-48B7-B067-1270A55E6640}" srcId="{7FB6CB5D-C19E-4BFE-899D-5F29178E4244}" destId="{7DF7EBF9-EA7F-49F4-BD1F-635E73CFA38B}" srcOrd="0" destOrd="0" parTransId="{35ADB86A-3488-4A2B-A7E5-9F20E413EE78}" sibTransId="{BB4405C9-C8B9-4A07-90A1-6277E890AECF}"/>
    <dgm:cxn modelId="{2BF2AC48-B566-4F02-BD61-D56292BCCEE9}" type="presOf" srcId="{6040EAC0-8282-438C-A088-AF269FA87940}" destId="{31F5B931-D38A-4C48-9F96-101F89838438}" srcOrd="0" destOrd="0" presId="urn:microsoft.com/office/officeart/2008/layout/RadialCluster"/>
    <dgm:cxn modelId="{D76DEA4B-5E18-403C-8EC0-7B71A2CB042F}" srcId="{93215541-1322-4E60-B488-8585A32A961F}" destId="{C46ECD0D-E965-45BE-90DC-076131C27CAD}" srcOrd="3" destOrd="0" parTransId="{C85AFFD6-38B5-4A08-A93D-2084F9A91452}" sibTransId="{70007154-37F6-4F73-BD84-A6378471F614}"/>
    <dgm:cxn modelId="{B974474F-1137-48E2-95F3-089E89A9FEFB}" type="presOf" srcId="{F7542B46-A39E-4104-8B79-D65BAF197E10}" destId="{B4EC1623-6324-468E-8D6A-213F1FD0437A}" srcOrd="0" destOrd="0" presId="urn:microsoft.com/office/officeart/2008/layout/RadialCluster"/>
    <dgm:cxn modelId="{BE59CC75-2622-44BE-B3C4-CD3FB60D7CB8}" type="presOf" srcId="{DE034882-5EC2-403D-98C6-97CCD29F2535}" destId="{2071B90A-33BA-4087-9BC9-C37B5BE16C5E}" srcOrd="0" destOrd="0" presId="urn:microsoft.com/office/officeart/2008/layout/RadialCluster"/>
    <dgm:cxn modelId="{AB894476-42D6-4C17-BC10-8EE600EEF385}" srcId="{93215541-1322-4E60-B488-8585A32A961F}" destId="{301C61FB-0007-4C09-9E9C-CD7CE5665C99}" srcOrd="2" destOrd="0" parTransId="{8FAB92DA-C26B-4FF7-BE98-5058C55BD755}" sibTransId="{D95C94EA-637D-4755-93C0-548D3C7C9E93}"/>
    <dgm:cxn modelId="{52325688-B6E4-4695-99FD-5251631F9077}" type="presOf" srcId="{1CA3BA05-7925-4CAD-B505-CB8F6B2BB811}" destId="{9DB0BB0D-EB57-4B71-A34F-6B288863C7BB}" srcOrd="0" destOrd="0" presId="urn:microsoft.com/office/officeart/2008/layout/RadialCluster"/>
    <dgm:cxn modelId="{24FF468C-1EEB-420C-AB76-CEB14014561F}" type="presOf" srcId="{8CAE5D05-1C9D-45FD-8896-6FB751E03036}" destId="{835BC5D5-A6ED-4072-9848-B94F21FFE6C8}" srcOrd="0" destOrd="0" presId="urn:microsoft.com/office/officeart/2008/layout/RadialCluster"/>
    <dgm:cxn modelId="{82CDC094-1A59-4774-9147-F2E79383891A}" type="presOf" srcId="{8FAB92DA-C26B-4FF7-BE98-5058C55BD755}" destId="{889F862D-DD57-48A8-9ADB-B47D63552553}" srcOrd="0" destOrd="0" presId="urn:microsoft.com/office/officeart/2008/layout/RadialCluster"/>
    <dgm:cxn modelId="{F213E496-6D00-484C-B3E0-FD240AB21931}" type="presOf" srcId="{C85AFFD6-38B5-4A08-A93D-2084F9A91452}" destId="{077C573B-FFB0-47D5-8E66-0CBE01D422D4}" srcOrd="0" destOrd="0" presId="urn:microsoft.com/office/officeart/2008/layout/RadialCluster"/>
    <dgm:cxn modelId="{86CEB7A3-61D9-4AE0-8447-31F49375EACF}" type="presOf" srcId="{3E6ACF21-1CDA-4EFD-9A35-B39D4A26EA5A}" destId="{B32CA39F-89BA-4DF4-B3B5-A8AEE902314D}" srcOrd="0" destOrd="0" presId="urn:microsoft.com/office/officeart/2008/layout/RadialCluster"/>
    <dgm:cxn modelId="{FEC402B1-8213-4FA7-8EFB-1142FD86947F}" type="presOf" srcId="{301C61FB-0007-4C09-9E9C-CD7CE5665C99}" destId="{4C67E623-DA84-42E7-B222-396807DDE01F}" srcOrd="0" destOrd="0" presId="urn:microsoft.com/office/officeart/2008/layout/RadialCluster"/>
    <dgm:cxn modelId="{43FE4FB4-EB4A-49CC-8846-4438E8685FBA}" type="presOf" srcId="{93215541-1322-4E60-B488-8585A32A961F}" destId="{6B937015-E5F5-4260-A636-DC2BF5A6428F}" srcOrd="0" destOrd="0" presId="urn:microsoft.com/office/officeart/2008/layout/RadialCluster"/>
    <dgm:cxn modelId="{CAC03EB6-4F3B-4947-A369-668D54E1EB15}" srcId="{7FB6CB5D-C19E-4BFE-899D-5F29178E4244}" destId="{93215541-1322-4E60-B488-8585A32A961F}" srcOrd="3" destOrd="0" parTransId="{DE034882-5EC2-403D-98C6-97CCD29F2535}" sibTransId="{7314A4A7-4D86-44FB-A32C-B40AC4BA2F20}"/>
    <dgm:cxn modelId="{17B96AC3-9315-4305-8586-FD310257A20C}" srcId="{3E6ACF21-1CDA-4EFD-9A35-B39D4A26EA5A}" destId="{7FB6CB5D-C19E-4BFE-899D-5F29178E4244}" srcOrd="0" destOrd="0" parTransId="{9A1E6316-2FDD-415F-9519-048DD0C77A46}" sibTransId="{51A4E308-1347-47FE-B8B8-39F347BEEAEE}"/>
    <dgm:cxn modelId="{B5BE8EDE-8233-43A0-A27F-FFFDE390A099}" srcId="{93215541-1322-4E60-B488-8585A32A961F}" destId="{1C5F8EE1-CAF9-4B22-A2E8-47BC31459105}" srcOrd="0" destOrd="0" parTransId="{090B59F6-2A05-415C-B5BA-5CE3798B6ED4}" sibTransId="{F2544742-505F-4B4E-B42B-C05D9CD87234}"/>
    <dgm:cxn modelId="{F30D92DE-9A96-4503-BF92-0C57356CF76A}" type="presOf" srcId="{7FB6CB5D-C19E-4BFE-899D-5F29178E4244}" destId="{887AA480-52D7-46E1-850C-4405944C6D1C}" srcOrd="0" destOrd="0" presId="urn:microsoft.com/office/officeart/2008/layout/RadialCluster"/>
    <dgm:cxn modelId="{0784F9E2-1882-4B41-9083-AA8CAE43CD01}" srcId="{7FB6CB5D-C19E-4BFE-899D-5F29178E4244}" destId="{C05996AB-720A-464E-B01B-653AF1FC500A}" srcOrd="4" destOrd="0" parTransId="{8CAE5D05-1C9D-45FD-8896-6FB751E03036}" sibTransId="{068B3D7D-80B0-4FDA-BD00-688714F8A840}"/>
    <dgm:cxn modelId="{F6883DFE-CC6C-442C-A8EB-02E05FB29916}" type="presOf" srcId="{C46ECD0D-E965-45BE-90DC-076131C27CAD}" destId="{650B49CA-38E8-403C-9715-E4CE83974A90}" srcOrd="0" destOrd="0" presId="urn:microsoft.com/office/officeart/2008/layout/RadialCluster"/>
    <dgm:cxn modelId="{830A7DFE-E215-49FD-AEA8-0F1735542AE4}" type="presOf" srcId="{35ADB86A-3488-4A2B-A7E5-9F20E413EE78}" destId="{5A64D928-1DBE-4AAF-AE41-3AAC80A7EB81}" srcOrd="0" destOrd="0" presId="urn:microsoft.com/office/officeart/2008/layout/RadialCluster"/>
    <dgm:cxn modelId="{6FB1C7A0-8888-45FB-BCB6-2669CD9AB79D}" type="presParOf" srcId="{B32CA39F-89BA-4DF4-B3B5-A8AEE902314D}" destId="{887AA480-52D7-46E1-850C-4405944C6D1C}" srcOrd="0" destOrd="0" presId="urn:microsoft.com/office/officeart/2008/layout/RadialCluster"/>
    <dgm:cxn modelId="{1F840762-035F-4BFE-9A77-A1B7297A16BF}" type="presParOf" srcId="{B32CA39F-89BA-4DF4-B3B5-A8AEE902314D}" destId="{0AB86A64-9845-4890-935F-61777D9CC0F0}" srcOrd="1" destOrd="0" presId="urn:microsoft.com/office/officeart/2008/layout/RadialCluster"/>
    <dgm:cxn modelId="{3D0DB14D-7E45-4376-9028-4D6F36BE859C}" type="presParOf" srcId="{0AB86A64-9845-4890-935F-61777D9CC0F0}" destId="{860BB6A7-7A02-419B-9C51-D244254DDBAD}" srcOrd="0" destOrd="0" presId="urn:microsoft.com/office/officeart/2008/layout/RadialCluster"/>
    <dgm:cxn modelId="{1BE54089-727A-40B4-8AC5-D28EF37277D0}" type="presParOf" srcId="{B32CA39F-89BA-4DF4-B3B5-A8AEE902314D}" destId="{5A64D928-1DBE-4AAF-AE41-3AAC80A7EB81}" srcOrd="2" destOrd="0" presId="urn:microsoft.com/office/officeart/2008/layout/RadialCluster"/>
    <dgm:cxn modelId="{133A1FE8-8511-4C81-95BF-5DB5DBCCE1B3}" type="presParOf" srcId="{B32CA39F-89BA-4DF4-B3B5-A8AEE902314D}" destId="{0F256C81-D9CF-4FD3-9087-01B76535E2F5}" srcOrd="3" destOrd="0" presId="urn:microsoft.com/office/officeart/2008/layout/RadialCluster"/>
    <dgm:cxn modelId="{C8C158B9-47EE-4DCD-9DA1-4BA5E7757541}" type="presParOf" srcId="{0F256C81-D9CF-4FD3-9087-01B76535E2F5}" destId="{B4EC1623-6324-468E-8D6A-213F1FD0437A}" srcOrd="0" destOrd="0" presId="urn:microsoft.com/office/officeart/2008/layout/RadialCluster"/>
    <dgm:cxn modelId="{1C9042F7-B7FD-42E6-A7F6-69401C799F78}" type="presParOf" srcId="{B32CA39F-89BA-4DF4-B3B5-A8AEE902314D}" destId="{FF2A5397-5295-4D46-A603-1E9C5204CA82}" srcOrd="4" destOrd="0" presId="urn:microsoft.com/office/officeart/2008/layout/RadialCluster"/>
    <dgm:cxn modelId="{5A3B3DEF-4EC5-455B-B14B-D79B283D1A57}" type="presParOf" srcId="{B32CA39F-89BA-4DF4-B3B5-A8AEE902314D}" destId="{823B9DAB-CE86-4079-9D7D-8BBBB562270E}" srcOrd="5" destOrd="0" presId="urn:microsoft.com/office/officeart/2008/layout/RadialCluster"/>
    <dgm:cxn modelId="{AFBBFFBF-E2F7-4C3B-822C-A12E9A9CBE42}" type="presParOf" srcId="{823B9DAB-CE86-4079-9D7D-8BBBB562270E}" destId="{E9434737-2B00-4116-80FD-FA6FD6A99470}" srcOrd="0" destOrd="0" presId="urn:microsoft.com/office/officeart/2008/layout/RadialCluster"/>
    <dgm:cxn modelId="{A409DB9F-0E47-4BEE-8ED0-FD89F1F5677A}" type="presParOf" srcId="{B32CA39F-89BA-4DF4-B3B5-A8AEE902314D}" destId="{31F5B931-D38A-4C48-9F96-101F89838438}" srcOrd="6" destOrd="0" presId="urn:microsoft.com/office/officeart/2008/layout/RadialCluster"/>
    <dgm:cxn modelId="{89DF73A6-8654-4F4E-A6A2-17F94E009C25}" type="presParOf" srcId="{B32CA39F-89BA-4DF4-B3B5-A8AEE902314D}" destId="{AF291E39-3E28-40CE-B043-CFAF53CA3895}" srcOrd="7" destOrd="0" presId="urn:microsoft.com/office/officeart/2008/layout/RadialCluster"/>
    <dgm:cxn modelId="{B81483DD-A669-4B4D-A0D6-43CBB486B645}" type="presParOf" srcId="{AF291E39-3E28-40CE-B043-CFAF53CA3895}" destId="{6B937015-E5F5-4260-A636-DC2BF5A6428F}" srcOrd="0" destOrd="0" presId="urn:microsoft.com/office/officeart/2008/layout/RadialCluster"/>
    <dgm:cxn modelId="{46783E4B-B140-4EA9-AE85-8FC9C384E99A}" type="presParOf" srcId="{AF291E39-3E28-40CE-B043-CFAF53CA3895}" destId="{B8DC9834-EB60-4784-A48D-0E9A216DBCC7}" srcOrd="1" destOrd="0" presId="urn:microsoft.com/office/officeart/2008/layout/RadialCluster"/>
    <dgm:cxn modelId="{81DEC4DD-824F-42F8-BD62-8FCC6D26279D}" type="presParOf" srcId="{AF291E39-3E28-40CE-B043-CFAF53CA3895}" destId="{FF41AA32-8F71-41F9-A236-5E39356681AA}" srcOrd="2" destOrd="0" presId="urn:microsoft.com/office/officeart/2008/layout/RadialCluster"/>
    <dgm:cxn modelId="{8B0C69FB-E0D6-4990-9845-DD44E8F7F8CE}" type="presParOf" srcId="{AF291E39-3E28-40CE-B043-CFAF53CA3895}" destId="{2FC32106-DC95-449F-BEF7-DCD7BE5BDB04}" srcOrd="3" destOrd="0" presId="urn:microsoft.com/office/officeart/2008/layout/RadialCluster"/>
    <dgm:cxn modelId="{197A5199-CFFD-4E59-89D3-A8D7C817F76A}" type="presParOf" srcId="{AF291E39-3E28-40CE-B043-CFAF53CA3895}" destId="{9DB0BB0D-EB57-4B71-A34F-6B288863C7BB}" srcOrd="4" destOrd="0" presId="urn:microsoft.com/office/officeart/2008/layout/RadialCluster"/>
    <dgm:cxn modelId="{3DBCF8C0-4FAC-4929-BF4E-BE82F336B344}" type="presParOf" srcId="{AF291E39-3E28-40CE-B043-CFAF53CA3895}" destId="{889F862D-DD57-48A8-9ADB-B47D63552553}" srcOrd="5" destOrd="0" presId="urn:microsoft.com/office/officeart/2008/layout/RadialCluster"/>
    <dgm:cxn modelId="{D04BBAB1-41BD-4A76-8448-541BC4F680DD}" type="presParOf" srcId="{AF291E39-3E28-40CE-B043-CFAF53CA3895}" destId="{4C67E623-DA84-42E7-B222-396807DDE01F}" srcOrd="6" destOrd="0" presId="urn:microsoft.com/office/officeart/2008/layout/RadialCluster"/>
    <dgm:cxn modelId="{E3DEEF2B-766C-4238-BD23-334F0BA5F3C7}" type="presParOf" srcId="{AF291E39-3E28-40CE-B043-CFAF53CA3895}" destId="{077C573B-FFB0-47D5-8E66-0CBE01D422D4}" srcOrd="7" destOrd="0" presId="urn:microsoft.com/office/officeart/2008/layout/RadialCluster"/>
    <dgm:cxn modelId="{502F8F3A-22C5-43AD-A5DD-F160960089F5}" type="presParOf" srcId="{AF291E39-3E28-40CE-B043-CFAF53CA3895}" destId="{650B49CA-38E8-403C-9715-E4CE83974A90}" srcOrd="8" destOrd="0" presId="urn:microsoft.com/office/officeart/2008/layout/RadialCluster"/>
    <dgm:cxn modelId="{842A227D-C671-4F0F-BA56-51CA78E40A39}" type="presParOf" srcId="{B32CA39F-89BA-4DF4-B3B5-A8AEE902314D}" destId="{2071B90A-33BA-4087-9BC9-C37B5BE16C5E}" srcOrd="8" destOrd="0" presId="urn:microsoft.com/office/officeart/2008/layout/RadialCluster"/>
    <dgm:cxn modelId="{9F6C679C-F57D-4521-9750-47DF0B381D6A}" type="presParOf" srcId="{B32CA39F-89BA-4DF4-B3B5-A8AEE902314D}" destId="{007A938B-1ADC-4996-B4D4-0D6783227328}" srcOrd="9" destOrd="0" presId="urn:microsoft.com/office/officeart/2008/layout/RadialCluster"/>
    <dgm:cxn modelId="{0C0E254D-FC4F-4F1A-981E-8257063D4588}" type="presParOf" srcId="{007A938B-1ADC-4996-B4D4-0D6783227328}" destId="{B7CDE7D0-EE5F-4D60-A387-B05849366ABF}" srcOrd="0" destOrd="0" presId="urn:microsoft.com/office/officeart/2008/layout/RadialCluster"/>
    <dgm:cxn modelId="{AA27EF40-B3C3-465D-8C7D-BC062F41BF7A}" type="presParOf" srcId="{B32CA39F-89BA-4DF4-B3B5-A8AEE902314D}" destId="{835BC5D5-A6ED-4072-9848-B94F21FFE6C8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C5D5-A6ED-4072-9848-B94F21FFE6C8}">
      <dsp:nvSpPr>
        <dsp:cNvPr id="0" name=""/>
        <dsp:cNvSpPr/>
      </dsp:nvSpPr>
      <dsp:spPr>
        <a:xfrm rot="11936790">
          <a:off x="3544923" y="2864020"/>
          <a:ext cx="63381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381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1B90A-33BA-4087-9BC9-C37B5BE16C5E}">
      <dsp:nvSpPr>
        <dsp:cNvPr id="0" name=""/>
        <dsp:cNvSpPr/>
      </dsp:nvSpPr>
      <dsp:spPr>
        <a:xfrm rot="8117794">
          <a:off x="3404060" y="4092644"/>
          <a:ext cx="8855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8557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F5B931-D38A-4C48-9F96-101F89838438}">
      <dsp:nvSpPr>
        <dsp:cNvPr id="0" name=""/>
        <dsp:cNvSpPr/>
      </dsp:nvSpPr>
      <dsp:spPr>
        <a:xfrm rot="2516151">
          <a:off x="5207267" y="4184650"/>
          <a:ext cx="13744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442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2A5397-5295-4D46-A603-1E9C5204CA82}">
      <dsp:nvSpPr>
        <dsp:cNvPr id="0" name=""/>
        <dsp:cNvSpPr/>
      </dsp:nvSpPr>
      <dsp:spPr>
        <a:xfrm rot="20744043">
          <a:off x="5370148" y="2916460"/>
          <a:ext cx="8508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083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64D928-1DBE-4AAF-AE41-3AAC80A7EB81}">
      <dsp:nvSpPr>
        <dsp:cNvPr id="0" name=""/>
        <dsp:cNvSpPr/>
      </dsp:nvSpPr>
      <dsp:spPr>
        <a:xfrm rot="16200000">
          <a:off x="4198215" y="1991558"/>
          <a:ext cx="114840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0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AA480-52D7-46E1-850C-4405944C6D1C}">
      <dsp:nvSpPr>
        <dsp:cNvPr id="0" name=""/>
        <dsp:cNvSpPr/>
      </dsp:nvSpPr>
      <dsp:spPr>
        <a:xfrm>
          <a:off x="4161564" y="2565758"/>
          <a:ext cx="1221702" cy="1221702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700" kern="1200" dirty="0"/>
            <a:t> </a:t>
          </a:r>
        </a:p>
      </dsp:txBody>
      <dsp:txXfrm>
        <a:off x="4221203" y="2625397"/>
        <a:ext cx="1102424" cy="1102424"/>
      </dsp:txXfrm>
    </dsp:sp>
    <dsp:sp modelId="{860BB6A7-7A02-419B-9C51-D244254DDBAD}">
      <dsp:nvSpPr>
        <dsp:cNvPr id="0" name=""/>
        <dsp:cNvSpPr/>
      </dsp:nvSpPr>
      <dsp:spPr>
        <a:xfrm>
          <a:off x="3958451" y="598817"/>
          <a:ext cx="1627930" cy="818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Service des Landes BaWü</a:t>
          </a:r>
        </a:p>
      </dsp:txBody>
      <dsp:txXfrm>
        <a:off x="3998409" y="638775"/>
        <a:ext cx="1548014" cy="738624"/>
      </dsp:txXfrm>
    </dsp:sp>
    <dsp:sp modelId="{B4EC1623-6324-468E-8D6A-213F1FD0437A}">
      <dsp:nvSpPr>
        <dsp:cNvPr id="0" name=""/>
        <dsp:cNvSpPr/>
      </dsp:nvSpPr>
      <dsp:spPr>
        <a:xfrm>
          <a:off x="6207861" y="1898679"/>
          <a:ext cx="2408850" cy="1213412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Konfiguration der VM und von Portfreigaben über Web-Interface</a:t>
          </a:r>
        </a:p>
      </dsp:txBody>
      <dsp:txXfrm>
        <a:off x="6267095" y="1957913"/>
        <a:ext cx="2290382" cy="1094944"/>
      </dsp:txXfrm>
    </dsp:sp>
    <dsp:sp modelId="{E9434737-2B00-4116-80FD-FA6FD6A99470}">
      <dsp:nvSpPr>
        <dsp:cNvPr id="0" name=""/>
        <dsp:cNvSpPr/>
      </dsp:nvSpPr>
      <dsp:spPr>
        <a:xfrm>
          <a:off x="5662046" y="4643914"/>
          <a:ext cx="2398430" cy="818540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Bereitstellung von Infrastruktur / VMs für Studierende in BaWü</a:t>
          </a:r>
        </a:p>
      </dsp:txBody>
      <dsp:txXfrm>
        <a:off x="5702004" y="4683872"/>
        <a:ext cx="2318514" cy="738624"/>
      </dsp:txXfrm>
    </dsp:sp>
    <dsp:sp modelId="{6B937015-E5F5-4260-A636-DC2BF5A6428F}">
      <dsp:nvSpPr>
        <dsp:cNvPr id="0" name=""/>
        <dsp:cNvSpPr/>
      </dsp:nvSpPr>
      <dsp:spPr>
        <a:xfrm>
          <a:off x="2514947" y="4404118"/>
          <a:ext cx="1550447" cy="478940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Pro </a:t>
          </a:r>
          <a:r>
            <a:rPr lang="de-DE" sz="1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Student:in</a:t>
          </a: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eine VM</a:t>
          </a:r>
        </a:p>
      </dsp:txBody>
      <dsp:txXfrm>
        <a:off x="2538327" y="4427498"/>
        <a:ext cx="1503687" cy="432180"/>
      </dsp:txXfrm>
    </dsp:sp>
    <dsp:sp modelId="{B8DC9834-EB60-4784-A48D-0E9A216DBCC7}">
      <dsp:nvSpPr>
        <dsp:cNvPr id="0" name=""/>
        <dsp:cNvSpPr/>
      </dsp:nvSpPr>
      <dsp:spPr>
        <a:xfrm rot="13942603">
          <a:off x="2775108" y="4241580"/>
          <a:ext cx="4104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42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1AA32-8F71-41F9-A236-5E39356681AA}">
      <dsp:nvSpPr>
        <dsp:cNvPr id="0" name=""/>
        <dsp:cNvSpPr/>
      </dsp:nvSpPr>
      <dsp:spPr>
        <a:xfrm>
          <a:off x="2176378" y="3502706"/>
          <a:ext cx="913123" cy="576335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Bis zu 1GB Ram</a:t>
          </a:r>
        </a:p>
      </dsp:txBody>
      <dsp:txXfrm>
        <a:off x="2204512" y="3530840"/>
        <a:ext cx="856855" cy="520067"/>
      </dsp:txXfrm>
    </dsp:sp>
    <dsp:sp modelId="{2FC32106-DC95-449F-BEF7-DCD7BE5BDB04}">
      <dsp:nvSpPr>
        <dsp:cNvPr id="0" name=""/>
        <dsp:cNvSpPr/>
      </dsp:nvSpPr>
      <dsp:spPr>
        <a:xfrm rot="21262674">
          <a:off x="4064749" y="4554126"/>
          <a:ext cx="26845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845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B0BB0D-EB57-4B71-A34F-6B288863C7BB}">
      <dsp:nvSpPr>
        <dsp:cNvPr id="0" name=""/>
        <dsp:cNvSpPr/>
      </dsp:nvSpPr>
      <dsp:spPr>
        <a:xfrm>
          <a:off x="4332559" y="4203031"/>
          <a:ext cx="1011319" cy="576335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bis zu 62 GB Festplatte</a:t>
          </a:r>
        </a:p>
      </dsp:txBody>
      <dsp:txXfrm>
        <a:off x="4360693" y="4231165"/>
        <a:ext cx="955051" cy="520067"/>
      </dsp:txXfrm>
    </dsp:sp>
    <dsp:sp modelId="{889F862D-DD57-48A8-9ADB-B47D63552553}">
      <dsp:nvSpPr>
        <dsp:cNvPr id="0" name=""/>
        <dsp:cNvSpPr/>
      </dsp:nvSpPr>
      <dsp:spPr>
        <a:xfrm rot="4224468">
          <a:off x="3240569" y="5074175"/>
          <a:ext cx="4057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572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7E623-DA84-42E7-B222-396807DDE01F}">
      <dsp:nvSpPr>
        <dsp:cNvPr id="0" name=""/>
        <dsp:cNvSpPr/>
      </dsp:nvSpPr>
      <dsp:spPr>
        <a:xfrm>
          <a:off x="2814566" y="5265291"/>
          <a:ext cx="1598911" cy="576335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1x IPv6-Adresse ins Internet</a:t>
          </a:r>
        </a:p>
      </dsp:txBody>
      <dsp:txXfrm>
        <a:off x="2842700" y="5293425"/>
        <a:ext cx="1542643" cy="520067"/>
      </dsp:txXfrm>
    </dsp:sp>
    <dsp:sp modelId="{077C573B-FFB0-47D5-8E66-0CBE01D422D4}">
      <dsp:nvSpPr>
        <dsp:cNvPr id="0" name=""/>
        <dsp:cNvSpPr/>
      </dsp:nvSpPr>
      <dsp:spPr>
        <a:xfrm rot="10036345">
          <a:off x="2325042" y="4839865"/>
          <a:ext cx="19226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226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B49CA-38E8-403C-9715-E4CE83974A90}">
      <dsp:nvSpPr>
        <dsp:cNvPr id="0" name=""/>
        <dsp:cNvSpPr/>
      </dsp:nvSpPr>
      <dsp:spPr>
        <a:xfrm>
          <a:off x="794899" y="4745947"/>
          <a:ext cx="1532505" cy="576335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Debian, </a:t>
          </a:r>
          <a:r>
            <a:rPr lang="de-DE" sz="1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CentOS</a:t>
          </a: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, …</a:t>
          </a:r>
        </a:p>
      </dsp:txBody>
      <dsp:txXfrm>
        <a:off x="823033" y="4774081"/>
        <a:ext cx="1476237" cy="520067"/>
      </dsp:txXfrm>
    </dsp:sp>
    <dsp:sp modelId="{B7CDE7D0-EE5F-4D60-A387-B05849366ABF}">
      <dsp:nvSpPr>
        <dsp:cNvPr id="0" name=""/>
        <dsp:cNvSpPr/>
      </dsp:nvSpPr>
      <dsp:spPr>
        <a:xfrm>
          <a:off x="1890035" y="2064860"/>
          <a:ext cx="1672057" cy="818540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Zugriff über SSH, API oder eigene Interfaces </a:t>
          </a:r>
        </a:p>
      </dsp:txBody>
      <dsp:txXfrm>
        <a:off x="1929993" y="2104818"/>
        <a:ext cx="1592141" cy="738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917E9-F39F-4141-9556-9726A847E0E0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A8C15-4A3E-4D7A-A51A-C4B8B6597E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31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bei Wikipedia nur die Links interessant sind, ist </a:t>
            </a:r>
            <a:r>
              <a:rPr lang="de-DE" dirty="0" err="1"/>
              <a:t>Github</a:t>
            </a:r>
            <a:r>
              <a:rPr lang="de-DE" dirty="0"/>
              <a:t> etwas ergiebiger und auf deutlich mehr Verbindungen untersuchbar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8C15-4A3E-4D7A-A51A-C4B8B6597E2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34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8AAF5-D7C5-038E-6CA9-49D98197F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E13B8E7-6666-546B-943B-FFEAF7AEB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29C269-326F-1A36-8AFA-3B1F7BC3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0D15B3-DAFA-6B12-4D80-5D19B023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06057F-9485-842A-F3F0-5E850B52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730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2B460-4B43-8A16-F8A1-23C19370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75E5E0F-2227-6E96-7A0F-6BDC47667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543483-53AB-E966-340F-70D88973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5C44F-1A49-DC8C-D1BF-A369B9E7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235A56-B956-ABE7-68B1-275898CA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191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64CD260-3EE7-A0D1-B33B-1382A808A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0E74D9-DE81-EB20-4822-FA6CDD015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D09A13-1AA9-72B3-9CB9-0FF23F3DB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60BC15-1577-C16D-AC85-CA16ABF4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32DB2-D598-2C94-6584-9EFC9386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41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26F03-5A5C-7DE3-F64E-EC6B26BE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65DC0A-AF0E-ED4F-F52F-3150B66F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10029-40FA-1C33-56BC-3A86CDBEC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C466FF-059A-1D23-E2DD-5B1598B4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841473-B6C0-95ED-350B-1D049FBF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61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9F700-6B8C-7663-FF4D-DED8F5AD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FF63CF-9DDA-2987-9154-BCFE72AD6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817B63-4777-565D-FF32-FD2005E9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54520F-3F2D-6A96-DB00-A0F40A4C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3F789F-1461-1D5A-C353-BE5A4875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83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F21D5-F2A7-8A0E-DA70-8256E606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F0183-73D7-8090-0839-B45399940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DB975C-ECFD-BF83-AEB7-55C116056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F39A9D-9A34-75B3-8BC1-70582C8A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340A3D-1B9E-B211-6747-C9ABB17D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A309B4-3AA0-5F87-6CC6-EFCE7E92A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7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D012A3-232B-2AF8-187E-86CE4929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4DFDB2-F365-06C7-0352-949BF44F1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84D6B4-9CDB-2A91-A501-2E808EA6C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6D1B3C-0895-FA91-9536-C73A1BBA7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255486-A6B1-F688-234C-3F2E0F0A8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DFB603-B08E-6CC0-47AA-8FA7235A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23C6ED-0521-8F1B-8084-902964D6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4CA6FF0-97E7-0588-A05D-B69223FA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05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2176A-4263-6589-C461-7E202939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BB0B3B-A393-9140-3BEB-4497F018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AF6EC7-5EFE-A1F4-4D90-E78275B19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97AFE-5C95-BDC6-00AA-CF88EA9E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52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D075A2-1139-808F-FC6E-CDC61140D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F93411-5E04-363B-6B70-8811CAD0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3E3C-B1AD-36CD-6298-F9A372BC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60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42862-DB5C-1054-0252-C570F962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36ADFD-4A05-1B6B-B80A-ABA67D4B8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C752A9-F11A-C694-D6FD-4D8D4A306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06418-37D9-2526-C73B-B53FB09A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0E79A5-7638-1F6C-67EC-300DD175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ABD049-E303-95DB-50F2-92F76CF9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46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794C9-B958-8960-9D5A-C34469CF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ADF7BF-1273-29C8-4D2D-37EF317F0C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12DFFE-0348-537B-2E67-7CAEED0EF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AF767A-F537-CDFC-7E6F-28120E35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140FE7-CEC8-AB7E-98F5-7D6F211B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0E57D-759A-CA26-9EDB-33474DB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52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5E37BA4-0295-6D7D-7C7A-60F10BEA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CC9DE3-5401-CB8E-A607-B734C94EB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6D3D48-C23D-59B6-A41B-A49A44C37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88D1B-906B-42CD-9C59-2713DB85567F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7E9A86-0F5B-68A5-195D-3F1854AE7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64013-61BF-1661-A102-3950DC8B9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3BBAD-CA9B-484F-B849-9693503E35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6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com/free-photo/abstract-low-poly-with-connecting-lines-dots_2058511.htm#query=graph%20neural%20network&amp;position=0&amp;from_view=keyword&amp;track=ais&amp;uuid=2ddc356c-55a0-4bd7-9543-e601926361c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nim.communit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3B5EF-B05C-7618-5145-360DAC650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875" y="1981200"/>
            <a:ext cx="6572250" cy="1519237"/>
          </a:xfrm>
          <a:solidFill>
            <a:srgbClr val="68CEFF">
              <a:alpha val="65000"/>
            </a:srgbClr>
          </a:solidFill>
          <a:effectLst>
            <a:softEdge rad="177800"/>
          </a:effectLst>
        </p:spPr>
        <p:txBody>
          <a:bodyPr anchor="ctr"/>
          <a:lstStyle/>
          <a:p>
            <a:r>
              <a:rPr lang="de-DE" dirty="0" err="1">
                <a:solidFill>
                  <a:schemeClr val="bg1"/>
                </a:solidFill>
              </a:rPr>
              <a:t>Github</a:t>
            </a:r>
            <a:r>
              <a:rPr lang="de-DE" dirty="0">
                <a:solidFill>
                  <a:schemeClr val="bg1"/>
                </a:solidFill>
              </a:rPr>
              <a:t>-Graph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F28D08-B872-11F4-3D2E-7EF9C72E5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1287" y="3649663"/>
            <a:ext cx="6829425" cy="958672"/>
          </a:xfrm>
          <a:solidFill>
            <a:srgbClr val="68CEFF">
              <a:alpha val="65000"/>
            </a:srgbClr>
          </a:solidFill>
          <a:effectLst>
            <a:softEdge rad="101600"/>
          </a:effectLst>
        </p:spPr>
        <p:txBody>
          <a:bodyPr anchor="ctr"/>
          <a:lstStyle/>
          <a:p>
            <a:r>
              <a:rPr lang="de-DE" b="0" i="0" dirty="0">
                <a:solidFill>
                  <a:schemeClr val="bg1"/>
                </a:solidFill>
                <a:effectLst/>
                <a:latin typeface="Söhne"/>
              </a:rPr>
              <a:t>Code-Kartographie für Anfänger und Fortgeschrittene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5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E659A8-8131-0685-838A-15433EE2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25" y="733425"/>
            <a:ext cx="3272381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zure – Wikipedia">
            <a:extLst>
              <a:ext uri="{FF2B5EF4-FFF2-40B4-BE49-F238E27FC236}">
                <a16:creationId xmlns:a16="http://schemas.microsoft.com/office/drawing/2014/main" id="{A9242980-22B5-4620-CA72-A38358EDD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435" y="3388016"/>
            <a:ext cx="2736560" cy="273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ing Neo4j Aura: A New Graph Database as a Service">
            <a:extLst>
              <a:ext uri="{FF2B5EF4-FFF2-40B4-BE49-F238E27FC236}">
                <a16:creationId xmlns:a16="http://schemas.microsoft.com/office/drawing/2014/main" id="{26B71C91-794E-2737-23E4-769304DEA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t="12850" r="4909" b="9139"/>
          <a:stretch/>
        </p:blipFill>
        <p:spPr bwMode="auto">
          <a:xfrm>
            <a:off x="7077075" y="739123"/>
            <a:ext cx="4000500" cy="17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3E49F09-3BB3-2FC0-E527-C0D72579E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7076" y="4597237"/>
            <a:ext cx="4324350" cy="1379702"/>
          </a:xfrm>
          <a:prstGeom prst="rect">
            <a:avLst/>
          </a:prstGeom>
        </p:spPr>
      </p:pic>
      <p:pic>
        <p:nvPicPr>
          <p:cNvPr id="12" name="Grafik 11" descr="Fragezeichen mit einfarbiger Füllung">
            <a:extLst>
              <a:ext uri="{FF2B5EF4-FFF2-40B4-BE49-F238E27FC236}">
                <a16:creationId xmlns:a16="http://schemas.microsoft.com/office/drawing/2014/main" id="{12F37450-382A-F373-7260-852C101E32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4925" y="2406941"/>
            <a:ext cx="19621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8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E659A8-8131-0685-838A-15433EE2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14" y="733425"/>
            <a:ext cx="3272381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zure – Wikipedia">
            <a:extLst>
              <a:ext uri="{FF2B5EF4-FFF2-40B4-BE49-F238E27FC236}">
                <a16:creationId xmlns:a16="http://schemas.microsoft.com/office/drawing/2014/main" id="{A9242980-22B5-4620-CA72-A38358EDD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435" y="3388016"/>
            <a:ext cx="2736560" cy="273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ing Neo4j Aura: A New Graph Database as a Service">
            <a:extLst>
              <a:ext uri="{FF2B5EF4-FFF2-40B4-BE49-F238E27FC236}">
                <a16:creationId xmlns:a16="http://schemas.microsoft.com/office/drawing/2014/main" id="{26B71C91-794E-2737-23E4-769304DEA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t="12850" r="4909" b="9139"/>
          <a:stretch/>
        </p:blipFill>
        <p:spPr bwMode="auto">
          <a:xfrm>
            <a:off x="7077075" y="739123"/>
            <a:ext cx="4000500" cy="17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3E49F09-3BB3-2FC0-E527-C0D72579E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7076" y="4597237"/>
            <a:ext cx="4324350" cy="1379702"/>
          </a:xfrm>
          <a:prstGeom prst="rect">
            <a:avLst/>
          </a:prstGeom>
        </p:spPr>
      </p:pic>
      <p:pic>
        <p:nvPicPr>
          <p:cNvPr id="12" name="Grafik 11" descr="Fragezeichen mit einfarbiger Füllung">
            <a:extLst>
              <a:ext uri="{FF2B5EF4-FFF2-40B4-BE49-F238E27FC236}">
                <a16:creationId xmlns:a16="http://schemas.microsoft.com/office/drawing/2014/main" id="{12F37450-382A-F373-7260-852C101E32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4925" y="2447926"/>
            <a:ext cx="1962150" cy="196215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BBA0697-0534-64C7-23E2-7C1281F64E70}"/>
              </a:ext>
            </a:extLst>
          </p:cNvPr>
          <p:cNvSpPr txBox="1"/>
          <p:nvPr/>
        </p:nvSpPr>
        <p:spPr>
          <a:xfrm rot="996197">
            <a:off x="969061" y="-113354"/>
            <a:ext cx="3460311" cy="3418903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5400" b="1" dirty="0" err="1">
                <a:solidFill>
                  <a:srgbClr val="FF0000"/>
                </a:solidFill>
              </a:rPr>
              <a:t>Too</a:t>
            </a:r>
            <a:r>
              <a:rPr lang="de-DE" sz="5400" b="1" dirty="0">
                <a:solidFill>
                  <a:srgbClr val="FF0000"/>
                </a:solidFill>
              </a:rPr>
              <a:t> expensive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249B094-3D4E-2F10-88F0-4ABD0B2AB1D9}"/>
              </a:ext>
            </a:extLst>
          </p:cNvPr>
          <p:cNvSpPr txBox="1"/>
          <p:nvPr/>
        </p:nvSpPr>
        <p:spPr>
          <a:xfrm rot="19584799">
            <a:off x="1144391" y="3369419"/>
            <a:ext cx="3390525" cy="3162277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5400" b="1" dirty="0" err="1">
                <a:solidFill>
                  <a:srgbClr val="FF0000"/>
                </a:solidFill>
              </a:rPr>
              <a:t>Too</a:t>
            </a:r>
            <a:r>
              <a:rPr lang="de-DE" sz="5400" b="1" dirty="0">
                <a:solidFill>
                  <a:srgbClr val="FF0000"/>
                </a:solidFill>
              </a:rPr>
              <a:t> expensive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87789D-CA85-0864-E499-27704C91E4D0}"/>
              </a:ext>
            </a:extLst>
          </p:cNvPr>
          <p:cNvSpPr txBox="1"/>
          <p:nvPr/>
        </p:nvSpPr>
        <p:spPr>
          <a:xfrm rot="19584799">
            <a:off x="7419242" y="-107465"/>
            <a:ext cx="3390525" cy="3162277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5400" b="1" dirty="0" err="1">
                <a:solidFill>
                  <a:srgbClr val="FF0000"/>
                </a:solidFill>
              </a:rPr>
              <a:t>Too</a:t>
            </a:r>
            <a:r>
              <a:rPr lang="de-DE" sz="5400" b="1" dirty="0">
                <a:solidFill>
                  <a:srgbClr val="FF0000"/>
                </a:solidFill>
              </a:rPr>
              <a:t> expensive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9F3FF0-A404-6E08-0B42-B6A4A8D856E5}"/>
              </a:ext>
            </a:extLst>
          </p:cNvPr>
          <p:cNvSpPr txBox="1"/>
          <p:nvPr/>
        </p:nvSpPr>
        <p:spPr>
          <a:xfrm rot="719951">
            <a:off x="7047362" y="4012108"/>
            <a:ext cx="4498299" cy="2396065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5400" b="1" dirty="0" err="1">
                <a:solidFill>
                  <a:srgbClr val="FF0000"/>
                </a:solidFill>
              </a:rPr>
              <a:t>Too</a:t>
            </a:r>
            <a:r>
              <a:rPr lang="de-DE" sz="5400" b="1" dirty="0">
                <a:solidFill>
                  <a:srgbClr val="FF0000"/>
                </a:solidFill>
              </a:rPr>
              <a:t> </a:t>
            </a:r>
            <a:br>
              <a:rPr lang="de-DE" sz="5400" b="1" dirty="0">
                <a:solidFill>
                  <a:srgbClr val="FF0000"/>
                </a:solidFill>
              </a:rPr>
            </a:br>
            <a:r>
              <a:rPr lang="de-DE" sz="5400" b="1" dirty="0">
                <a:solidFill>
                  <a:srgbClr val="FF0000"/>
                </a:solidFill>
              </a:rPr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101763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wCloud | Dienst | Technische Informations- und ...">
            <a:extLst>
              <a:ext uri="{FF2B5EF4-FFF2-40B4-BE49-F238E27FC236}">
                <a16:creationId xmlns:a16="http://schemas.microsoft.com/office/drawing/2014/main" id="{D2CC0E85-0802-65B1-5A5E-00A5C1E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457" y="68716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5932C89D-8524-D47D-B02A-4D7F2C791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34683"/>
              </p:ext>
            </p:extLst>
          </p:nvPr>
        </p:nvGraphicFramePr>
        <p:xfrm>
          <a:off x="-517752" y="374743"/>
          <a:ext cx="9741353" cy="6108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154871B0-F3F0-F9C8-4324-A8AB83DE15EE}"/>
              </a:ext>
            </a:extLst>
          </p:cNvPr>
          <p:cNvSpPr txBox="1"/>
          <p:nvPr/>
        </p:nvSpPr>
        <p:spPr>
          <a:xfrm>
            <a:off x="8668883" y="2763798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Insgesamt:</a:t>
            </a:r>
          </a:p>
          <a:p>
            <a:r>
              <a:rPr lang="de-DE" dirty="0"/>
              <a:t>4 VMs</a:t>
            </a:r>
          </a:p>
          <a:p>
            <a:r>
              <a:rPr lang="de-DE" dirty="0"/>
              <a:t>4GB RAM </a:t>
            </a:r>
          </a:p>
          <a:p>
            <a:r>
              <a:rPr lang="de-DE" dirty="0"/>
              <a:t>248 GB Festplatte</a:t>
            </a:r>
          </a:p>
        </p:txBody>
      </p:sp>
    </p:spTree>
    <p:extLst>
      <p:ext uri="{BB962C8B-B14F-4D97-AF65-F5344CB8AC3E}">
        <p14:creationId xmlns:p14="http://schemas.microsoft.com/office/powerpoint/2010/main" val="3521835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9849FE33-6446-2EBB-714F-63B32587C76B}"/>
              </a:ext>
            </a:extLst>
          </p:cNvPr>
          <p:cNvSpPr/>
          <p:nvPr/>
        </p:nvSpPr>
        <p:spPr>
          <a:xfrm>
            <a:off x="5105400" y="2895600"/>
            <a:ext cx="1981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Neo4j-Database-Server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EED71F0-8540-6B58-C7E7-A38289F0EAC4}"/>
              </a:ext>
            </a:extLst>
          </p:cNvPr>
          <p:cNvSpPr/>
          <p:nvPr/>
        </p:nvSpPr>
        <p:spPr>
          <a:xfrm>
            <a:off x="1800225" y="2257425"/>
            <a:ext cx="1981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Data-</a:t>
            </a:r>
            <a:r>
              <a:rPr lang="de-DE" dirty="0" err="1"/>
              <a:t>Collector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AF6D0EF-2B03-FD86-4159-3D5318BE1A17}"/>
              </a:ext>
            </a:extLst>
          </p:cNvPr>
          <p:cNvSpPr/>
          <p:nvPr/>
        </p:nvSpPr>
        <p:spPr>
          <a:xfrm>
            <a:off x="8410575" y="2257425"/>
            <a:ext cx="1981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Website-Host-Server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4A7DC76-1D6C-1B39-74D1-9CB3B593FD69}"/>
              </a:ext>
            </a:extLst>
          </p:cNvPr>
          <p:cNvSpPr/>
          <p:nvPr/>
        </p:nvSpPr>
        <p:spPr>
          <a:xfrm>
            <a:off x="1247775" y="4981575"/>
            <a:ext cx="1981200" cy="10668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Github</a:t>
            </a:r>
            <a:r>
              <a:rPr lang="de-DE" dirty="0"/>
              <a:t>-API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D57AB39-EF4E-0283-619C-1CD04D5574DF}"/>
              </a:ext>
            </a:extLst>
          </p:cNvPr>
          <p:cNvSpPr/>
          <p:nvPr/>
        </p:nvSpPr>
        <p:spPr>
          <a:xfrm>
            <a:off x="7267575" y="238125"/>
            <a:ext cx="1981200" cy="10668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Nutzer:innen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859CAE8-340F-B808-066E-4BDBDC48FDFE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238375" y="3324225"/>
            <a:ext cx="552450" cy="165735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CA04C2F-CFD1-1201-7AA6-E759547D604B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3781425" y="2790825"/>
            <a:ext cx="1323975" cy="638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31D63C2-AFA7-449B-F8C6-07BCB701D175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7086600" y="2790825"/>
            <a:ext cx="1323975" cy="638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1BF69C7-E245-F888-B2B9-0A4A84B1D04D}"/>
              </a:ext>
            </a:extLst>
          </p:cNvPr>
          <p:cNvCxnSpPr>
            <a:stCxn id="9" idx="4"/>
            <a:endCxn id="7" idx="0"/>
          </p:cNvCxnSpPr>
          <p:nvPr/>
        </p:nvCxnSpPr>
        <p:spPr>
          <a:xfrm>
            <a:off x="8258175" y="1304925"/>
            <a:ext cx="1143000" cy="9525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187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DFF8B5-8A71-0348-CB20-347F66F5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388162-0FC3-198A-640C-42118396D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0901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C7DFA-3448-15DA-6E6A-4CC0EA0B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Quellen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375DC-C89E-C544-813C-EA5CBB2B0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chemeClr val="bg1"/>
                </a:solidFill>
                <a:cs typeface="Calibri"/>
              </a:rPr>
              <a:t>Hintergrund: </a:t>
            </a:r>
            <a:r>
              <a:rPr lang="de-DE" dirty="0">
                <a:ea typeface="+mn-lt"/>
                <a:cs typeface="+mn-lt"/>
                <a:hlinkClick r:id="rId2"/>
              </a:rPr>
              <a:t>Image by kjpargeter on </a:t>
            </a:r>
            <a:r>
              <a:rPr lang="de-DE" dirty="0" err="1">
                <a:ea typeface="+mn-lt"/>
                <a:cs typeface="+mn-lt"/>
                <a:hlinkClick r:id="rId2"/>
              </a:rPr>
              <a:t>Freepik</a:t>
            </a:r>
            <a:r>
              <a:rPr lang="de-DE" dirty="0">
                <a:ea typeface="+mn-lt"/>
                <a:cs typeface="+mn-lt"/>
              </a:rPr>
              <a:t> </a:t>
            </a:r>
            <a:endParaRPr lang="de-DE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357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E2C5-D12B-04DF-06D7-7C50FBB7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  <a:solidFill>
            <a:srgbClr val="68CEFF">
              <a:alpha val="65000"/>
            </a:srgbClr>
          </a:solidFill>
          <a:effectLst>
            <a:softEdge rad="63500"/>
          </a:effectLst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6°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Wikipedia</a:t>
            </a:r>
            <a:endParaRPr lang="de-DE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2D70B7-6BB1-3D49-9676-31BB61758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7600"/>
          </a:xfrm>
          <a:solidFill>
            <a:srgbClr val="68CEFF">
              <a:alpha val="65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ct val="0"/>
              </a:spcBef>
              <a:buNone/>
            </a:pPr>
            <a:r>
              <a:rPr lang="de-DE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Interne Wikipedia-Verlinkung indiziert</a:t>
            </a:r>
          </a:p>
          <a:p>
            <a:pPr marL="0">
              <a:spcBef>
                <a:spcPct val="0"/>
              </a:spcBef>
              <a:buNone/>
            </a:pPr>
            <a:r>
              <a:rPr lang="de-DE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Suchen von Verbindungen über Links zwischen Wikipedia Seite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5C73490-2EFF-46EC-9294-704602B49545}"/>
              </a:ext>
            </a:extLst>
          </p:cNvPr>
          <p:cNvSpPr txBox="1"/>
          <p:nvPr/>
        </p:nvSpPr>
        <p:spPr>
          <a:xfrm>
            <a:off x="840512" y="1085851"/>
            <a:ext cx="1560945" cy="428914"/>
          </a:xfrm>
          <a:prstGeom prst="rect">
            <a:avLst/>
          </a:prstGeom>
          <a:solidFill>
            <a:schemeClr val="bg1">
              <a:alpha val="48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/>
              <a:t>Inspiration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3E80AD8-A39A-22EB-6DC9-F5D207F6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0"/>
            <a:ext cx="12192000" cy="26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7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6A0F56E-7D62-F031-F668-EDE646D59DB6}"/>
              </a:ext>
            </a:extLst>
          </p:cNvPr>
          <p:cNvSpPr/>
          <p:nvPr/>
        </p:nvSpPr>
        <p:spPr>
          <a:xfrm>
            <a:off x="-18474" y="3825094"/>
            <a:ext cx="12210473" cy="1960255"/>
          </a:xfrm>
          <a:prstGeom prst="rect">
            <a:avLst/>
          </a:prstGeom>
          <a:solidFill>
            <a:srgbClr val="68CE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4D95EB-851E-A6AC-A70C-B78578A126DF}"/>
              </a:ext>
            </a:extLst>
          </p:cNvPr>
          <p:cNvSpPr/>
          <p:nvPr/>
        </p:nvSpPr>
        <p:spPr>
          <a:xfrm>
            <a:off x="-18473" y="1072652"/>
            <a:ext cx="12210473" cy="1960255"/>
          </a:xfrm>
          <a:prstGeom prst="rect">
            <a:avLst/>
          </a:prstGeom>
          <a:solidFill>
            <a:srgbClr val="68CEFF">
              <a:alpha val="65000"/>
            </a:srgbClr>
          </a:solidFill>
          <a:ln>
            <a:solidFill>
              <a:srgbClr val="68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93AA01-F385-EEDB-A8D3-941F8800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68" y="1468759"/>
            <a:ext cx="3842762" cy="1040211"/>
          </a:xfrm>
          <a:prstGeom prst="rect">
            <a:avLst/>
          </a:prstGeom>
          <a:noFill/>
        </p:spPr>
      </p:pic>
      <p:pic>
        <p:nvPicPr>
          <p:cNvPr id="7" name="Grafik 6" descr="Ein Bild, das Katze, Silhouette, Clipart, Kreativität enthält.&#10;&#10;Beschreibung automatisch generiert.">
            <a:extLst>
              <a:ext uri="{FF2B5EF4-FFF2-40B4-BE49-F238E27FC236}">
                <a16:creationId xmlns:a16="http://schemas.microsoft.com/office/drawing/2014/main" id="{5C5A9103-6E3D-4357-6F73-1750700C4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75" t="-1528" r="-6047" b="-4998"/>
          <a:stretch/>
        </p:blipFill>
        <p:spPr>
          <a:xfrm>
            <a:off x="8220363" y="1072652"/>
            <a:ext cx="2084622" cy="1960255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10" name="Kreuz 9">
            <a:extLst>
              <a:ext uri="{FF2B5EF4-FFF2-40B4-BE49-F238E27FC236}">
                <a16:creationId xmlns:a16="http://schemas.microsoft.com/office/drawing/2014/main" id="{5C2D9E6A-9FAE-72CE-A39D-BAC76D67B66D}"/>
              </a:ext>
            </a:extLst>
          </p:cNvPr>
          <p:cNvSpPr/>
          <p:nvPr/>
        </p:nvSpPr>
        <p:spPr>
          <a:xfrm>
            <a:off x="5547121" y="1247916"/>
            <a:ext cx="1619250" cy="1609725"/>
          </a:xfrm>
          <a:prstGeom prst="plus">
            <a:avLst>
              <a:gd name="adj" fmla="val 403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leich 10">
            <a:extLst>
              <a:ext uri="{FF2B5EF4-FFF2-40B4-BE49-F238E27FC236}">
                <a16:creationId xmlns:a16="http://schemas.microsoft.com/office/drawing/2014/main" id="{3FC0CED1-620C-4F4F-F2FE-2352223568A2}"/>
              </a:ext>
            </a:extLst>
          </p:cNvPr>
          <p:cNvSpPr/>
          <p:nvPr/>
        </p:nvSpPr>
        <p:spPr>
          <a:xfrm>
            <a:off x="1327149" y="4360541"/>
            <a:ext cx="2057400" cy="1028700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77F0548-55A4-BF74-EDFA-3AB0634CF284}"/>
              </a:ext>
            </a:extLst>
          </p:cNvPr>
          <p:cNvSpPr txBox="1"/>
          <p:nvPr/>
        </p:nvSpPr>
        <p:spPr>
          <a:xfrm>
            <a:off x="5142349" y="4389722"/>
            <a:ext cx="3665104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de-DE" sz="4800" b="1" dirty="0" err="1">
                <a:solidFill>
                  <a:schemeClr val="bg1"/>
                </a:solidFill>
              </a:rPr>
              <a:t>Github</a:t>
            </a:r>
            <a:r>
              <a:rPr lang="de-DE" sz="4800" b="1" dirty="0">
                <a:solidFill>
                  <a:schemeClr val="bg1"/>
                </a:solidFill>
              </a:rPr>
              <a:t>-Graph</a:t>
            </a:r>
            <a:endParaRPr lang="de-DE" sz="48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247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48A6C-02F8-1205-3304-6D446FF9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0170" y="2766218"/>
            <a:ext cx="4455300" cy="1325563"/>
          </a:xfrm>
          <a:solidFill>
            <a:srgbClr val="68CEFF">
              <a:alpha val="65000"/>
            </a:srgbClr>
          </a:solidFill>
          <a:effectLst>
            <a:softEdge rad="63500"/>
          </a:effectLst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rgbClr val="FFFFFF"/>
                </a:solidFill>
              </a:rPr>
              <a:t>Factors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Interest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2000" dirty="0">
                <a:solidFill>
                  <a:srgbClr val="FFFFFF"/>
                </a:solidFill>
              </a:rPr>
              <a:t>für den Daten-Graph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FC97B2-D844-4D00-C386-ACE85695AF3C}"/>
              </a:ext>
            </a:extLst>
          </p:cNvPr>
          <p:cNvSpPr txBox="1"/>
          <p:nvPr/>
        </p:nvSpPr>
        <p:spPr>
          <a:xfrm>
            <a:off x="8534400" y="1048504"/>
            <a:ext cx="2714625" cy="584775"/>
          </a:xfrm>
          <a:prstGeom prst="rect">
            <a:avLst/>
          </a:prstGeom>
          <a:solidFill>
            <a:srgbClr val="68CEFF">
              <a:alpha val="65000"/>
            </a:srgbClr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dirty="0" err="1">
                <a:solidFill>
                  <a:srgbClr val="FFFFFF"/>
                </a:solidFill>
              </a:rPr>
              <a:t>Relationships</a:t>
            </a:r>
            <a:endParaRPr lang="de-DE" sz="3200" dirty="0">
              <a:solidFill>
                <a:srgbClr val="FFFFFF"/>
              </a:solidFill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D3404DA-9771-9699-62F5-41BB29FABDAB}"/>
              </a:ext>
            </a:extLst>
          </p:cNvPr>
          <p:cNvGrpSpPr/>
          <p:nvPr/>
        </p:nvGrpSpPr>
        <p:grpSpPr>
          <a:xfrm>
            <a:off x="1072193" y="2002611"/>
            <a:ext cx="1828800" cy="1347470"/>
            <a:chOff x="1072193" y="2002611"/>
            <a:chExt cx="1828800" cy="1347470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46B339EE-5C32-BACA-F47C-D9E564253E7C}"/>
                </a:ext>
              </a:extLst>
            </p:cNvPr>
            <p:cNvSpPr/>
            <p:nvPr/>
          </p:nvSpPr>
          <p:spPr>
            <a:xfrm>
              <a:off x="1072193" y="2023527"/>
              <a:ext cx="914400" cy="914400"/>
            </a:xfrm>
            <a:prstGeom prst="roundRect">
              <a:avLst/>
            </a:prstGeom>
            <a:solidFill>
              <a:srgbClr val="68CEFF">
                <a:alpha val="6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" name="Grafik 4" descr="Programmiererin mit einfarbiger Füllung">
              <a:extLst>
                <a:ext uri="{FF2B5EF4-FFF2-40B4-BE49-F238E27FC236}">
                  <a16:creationId xmlns:a16="http://schemas.microsoft.com/office/drawing/2014/main" id="{834922A2-FFFB-35BC-7DC9-BFFC09D03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2193" y="2002611"/>
              <a:ext cx="914400" cy="914400"/>
            </a:xfrm>
            <a:prstGeom prst="rect">
              <a:avLst/>
            </a:prstGeom>
          </p:spPr>
        </p:pic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1A6D8E9-540F-71D8-59DE-9D053F721746}"/>
                </a:ext>
              </a:extLst>
            </p:cNvPr>
            <p:cNvGrpSpPr/>
            <p:nvPr/>
          </p:nvGrpSpPr>
          <p:grpSpPr>
            <a:xfrm>
              <a:off x="1986593" y="2028182"/>
              <a:ext cx="914400" cy="920698"/>
              <a:chOff x="5809673" y="1563243"/>
              <a:chExt cx="914400" cy="920698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F87AC82C-5E43-9375-935A-A649D167C4F3}"/>
                  </a:ext>
                </a:extLst>
              </p:cNvPr>
              <p:cNvSpPr/>
              <p:nvPr/>
            </p:nvSpPr>
            <p:spPr>
              <a:xfrm>
                <a:off x="5809673" y="1569541"/>
                <a:ext cx="914400" cy="914400"/>
              </a:xfrm>
              <a:prstGeom prst="roundRect">
                <a:avLst/>
              </a:prstGeom>
              <a:solidFill>
                <a:srgbClr val="68CEFF">
                  <a:alpha val="6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7" name="Grafik 6" descr="Programmierer mit einfarbiger Füllung">
                <a:extLst>
                  <a:ext uri="{FF2B5EF4-FFF2-40B4-BE49-F238E27FC236}">
                    <a16:creationId xmlns:a16="http://schemas.microsoft.com/office/drawing/2014/main" id="{F72CA065-E8C1-8562-F210-BBE4C3F38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09673" y="15632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51AC70E-16A7-EEAA-A72D-F010224488F0}"/>
                </a:ext>
              </a:extLst>
            </p:cNvPr>
            <p:cNvSpPr txBox="1"/>
            <p:nvPr/>
          </p:nvSpPr>
          <p:spPr>
            <a:xfrm>
              <a:off x="1615118" y="2980749"/>
              <a:ext cx="742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FFFF"/>
                  </a:solidFill>
                </a:rPr>
                <a:t>User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F9C99C4-40C2-64FE-B282-5D09443BD239}"/>
              </a:ext>
            </a:extLst>
          </p:cNvPr>
          <p:cNvGrpSpPr/>
          <p:nvPr/>
        </p:nvGrpSpPr>
        <p:grpSpPr>
          <a:xfrm>
            <a:off x="1104900" y="4053682"/>
            <a:ext cx="1504950" cy="1283732"/>
            <a:chOff x="1104900" y="4053682"/>
            <a:chExt cx="1504950" cy="1283732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15E20296-800E-CF7E-A563-D0153C881673}"/>
                </a:ext>
              </a:extLst>
            </p:cNvPr>
            <p:cNvSpPr/>
            <p:nvPr/>
          </p:nvSpPr>
          <p:spPr>
            <a:xfrm>
              <a:off x="1407246" y="4055991"/>
              <a:ext cx="914400" cy="914400"/>
            </a:xfrm>
            <a:prstGeom prst="roundRect">
              <a:avLst/>
            </a:prstGeom>
            <a:solidFill>
              <a:srgbClr val="68CEFF">
                <a:alpha val="6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1" name="Grafik 10" descr="Datenbank mit einfarbiger Füllung">
              <a:extLst>
                <a:ext uri="{FF2B5EF4-FFF2-40B4-BE49-F238E27FC236}">
                  <a16:creationId xmlns:a16="http://schemas.microsoft.com/office/drawing/2014/main" id="{B1541561-A8C7-18B5-FFCA-81A579DC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00175" y="4053682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A64A77A-F925-A878-2D30-CEC71A33D7EF}"/>
                </a:ext>
              </a:extLst>
            </p:cNvPr>
            <p:cNvSpPr txBox="1"/>
            <p:nvPr/>
          </p:nvSpPr>
          <p:spPr>
            <a:xfrm>
              <a:off x="1104900" y="4968082"/>
              <a:ext cx="1504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rgbClr val="FFFFFF"/>
                  </a:solidFill>
                </a:rPr>
                <a:t>Repositories</a:t>
              </a:r>
              <a:endParaRPr lang="de-DE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47AA3EB2-AB7E-EAD3-22BA-2164CE453F46}"/>
              </a:ext>
            </a:extLst>
          </p:cNvPr>
          <p:cNvSpPr txBox="1"/>
          <p:nvPr/>
        </p:nvSpPr>
        <p:spPr>
          <a:xfrm>
            <a:off x="1107695" y="1004536"/>
            <a:ext cx="1879114" cy="584775"/>
          </a:xfrm>
          <a:prstGeom prst="rect">
            <a:avLst/>
          </a:prstGeom>
          <a:solidFill>
            <a:srgbClr val="68CEFF">
              <a:alpha val="65000"/>
            </a:srgbClr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dirty="0">
                <a:solidFill>
                  <a:srgbClr val="FFFFFF"/>
                </a:solidFill>
              </a:rPr>
              <a:t>Nodes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2256AB5-9738-28CC-374E-520C93F2D12A}"/>
              </a:ext>
            </a:extLst>
          </p:cNvPr>
          <p:cNvGrpSpPr/>
          <p:nvPr/>
        </p:nvGrpSpPr>
        <p:grpSpPr>
          <a:xfrm>
            <a:off x="8733225" y="1998756"/>
            <a:ext cx="1202550" cy="1308503"/>
            <a:chOff x="8733225" y="1998756"/>
            <a:chExt cx="1202550" cy="1308503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04FF7B65-177A-62DC-0B88-B313B4E8E1F4}"/>
                </a:ext>
              </a:extLst>
            </p:cNvPr>
            <p:cNvSpPr/>
            <p:nvPr/>
          </p:nvSpPr>
          <p:spPr>
            <a:xfrm>
              <a:off x="8772525" y="1998756"/>
              <a:ext cx="914400" cy="914400"/>
            </a:xfrm>
            <a:prstGeom prst="roundRect">
              <a:avLst/>
            </a:prstGeom>
            <a:solidFill>
              <a:srgbClr val="68CEFF">
                <a:alpha val="6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 descr="Verbindungen Silhouette">
              <a:extLst>
                <a:ext uri="{FF2B5EF4-FFF2-40B4-BE49-F238E27FC236}">
                  <a16:creationId xmlns:a16="http://schemas.microsoft.com/office/drawing/2014/main" id="{1AD8D351-B01C-47EE-7907-4E921E956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72525" y="2023527"/>
              <a:ext cx="914400" cy="91440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31E02DD-3313-5F25-4993-BB30583F8D2F}"/>
                </a:ext>
              </a:extLst>
            </p:cNvPr>
            <p:cNvSpPr txBox="1"/>
            <p:nvPr/>
          </p:nvSpPr>
          <p:spPr>
            <a:xfrm>
              <a:off x="8733225" y="2937927"/>
              <a:ext cx="1202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FFFF"/>
                  </a:solidFill>
                </a:rPr>
                <a:t>Follow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58CB86E-51A8-1AFF-DF4A-7B5882DF1E3A}"/>
              </a:ext>
            </a:extLst>
          </p:cNvPr>
          <p:cNvGrpSpPr/>
          <p:nvPr/>
        </p:nvGrpSpPr>
        <p:grpSpPr>
          <a:xfrm>
            <a:off x="8534400" y="3827556"/>
            <a:ext cx="1390650" cy="1340274"/>
            <a:chOff x="8534400" y="3827556"/>
            <a:chExt cx="1390650" cy="1340274"/>
          </a:xfrm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7E7665D-AD61-5903-6E3F-F281422B4264}"/>
                </a:ext>
              </a:extLst>
            </p:cNvPr>
            <p:cNvSpPr/>
            <p:nvPr/>
          </p:nvSpPr>
          <p:spPr>
            <a:xfrm>
              <a:off x="8780318" y="3827556"/>
              <a:ext cx="914400" cy="914400"/>
            </a:xfrm>
            <a:prstGeom prst="roundRect">
              <a:avLst/>
            </a:prstGeom>
            <a:solidFill>
              <a:srgbClr val="68CEFF">
                <a:alpha val="6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7" name="Grafik 16" descr="Akquisition mit einfarbiger Füllung">
              <a:extLst>
                <a:ext uri="{FF2B5EF4-FFF2-40B4-BE49-F238E27FC236}">
                  <a16:creationId xmlns:a16="http://schemas.microsoft.com/office/drawing/2014/main" id="{04954E22-1AB3-5481-5510-D43C01D8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72525" y="3884098"/>
              <a:ext cx="914400" cy="91440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5F2A924-43D9-FFC5-0CC4-E82ADABD61DE}"/>
                </a:ext>
              </a:extLst>
            </p:cNvPr>
            <p:cNvSpPr txBox="1"/>
            <p:nvPr/>
          </p:nvSpPr>
          <p:spPr>
            <a:xfrm>
              <a:off x="8534400" y="4798498"/>
              <a:ext cx="139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rgbClr val="FFFFFF"/>
                  </a:solidFill>
                </a:rPr>
                <a:t>Contribution</a:t>
              </a:r>
              <a:endParaRPr lang="de-DE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2A413BF-87DB-72CF-415D-10B8389B08B9}"/>
              </a:ext>
            </a:extLst>
          </p:cNvPr>
          <p:cNvGrpSpPr/>
          <p:nvPr/>
        </p:nvGrpSpPr>
        <p:grpSpPr>
          <a:xfrm>
            <a:off x="10096500" y="2813102"/>
            <a:ext cx="1390650" cy="1290030"/>
            <a:chOff x="10096500" y="2813102"/>
            <a:chExt cx="1390650" cy="1290030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B09E0A8A-3035-0200-C833-CE9FACF4420E}"/>
                </a:ext>
              </a:extLst>
            </p:cNvPr>
            <p:cNvSpPr/>
            <p:nvPr/>
          </p:nvSpPr>
          <p:spPr>
            <a:xfrm>
              <a:off x="10334625" y="2813102"/>
              <a:ext cx="914400" cy="914400"/>
            </a:xfrm>
            <a:prstGeom prst="roundRect">
              <a:avLst/>
            </a:prstGeom>
            <a:solidFill>
              <a:srgbClr val="68CEFF">
                <a:alpha val="6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3" name="Grafik 22" descr="Stimmgabel mit einfarbiger Füllung">
              <a:extLst>
                <a:ext uri="{FF2B5EF4-FFF2-40B4-BE49-F238E27FC236}">
                  <a16:creationId xmlns:a16="http://schemas.microsoft.com/office/drawing/2014/main" id="{48734A36-8046-84E6-8BFF-46D448840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334625" y="2819400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4B7626-13BE-43FF-5363-6155C6494C85}"/>
                </a:ext>
              </a:extLst>
            </p:cNvPr>
            <p:cNvSpPr txBox="1"/>
            <p:nvPr/>
          </p:nvSpPr>
          <p:spPr>
            <a:xfrm>
              <a:off x="10096500" y="3733800"/>
              <a:ext cx="139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FFFF"/>
                  </a:solidFill>
                </a:rPr>
                <a:t>Forks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3236B9B-7CE9-52BC-D76F-9118FA59F2E7}"/>
              </a:ext>
            </a:extLst>
          </p:cNvPr>
          <p:cNvGrpSpPr/>
          <p:nvPr/>
        </p:nvGrpSpPr>
        <p:grpSpPr>
          <a:xfrm>
            <a:off x="10134600" y="4707493"/>
            <a:ext cx="1390650" cy="1195864"/>
            <a:chOff x="10134600" y="4707493"/>
            <a:chExt cx="1390650" cy="1195864"/>
          </a:xfrm>
        </p:grpSpPr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1CD9256B-B2DB-F205-7A2E-30ABB75974B9}"/>
                </a:ext>
              </a:extLst>
            </p:cNvPr>
            <p:cNvSpPr/>
            <p:nvPr/>
          </p:nvSpPr>
          <p:spPr>
            <a:xfrm>
              <a:off x="10378786" y="4707493"/>
              <a:ext cx="914400" cy="914400"/>
            </a:xfrm>
            <a:prstGeom prst="roundRect">
              <a:avLst/>
            </a:prstGeom>
            <a:solidFill>
              <a:srgbClr val="68CEFF">
                <a:alpha val="6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6" name="Grafik 25" descr="Stern mit einfarbiger Füllung">
              <a:extLst>
                <a:ext uri="{FF2B5EF4-FFF2-40B4-BE49-F238E27FC236}">
                  <a16:creationId xmlns:a16="http://schemas.microsoft.com/office/drawing/2014/main" id="{85ACF4BF-A1AF-B591-50E6-DF38DA50B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72725" y="4707493"/>
              <a:ext cx="914400" cy="914400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8074B543-DC25-A958-B5E8-CDEF418DFD05}"/>
                </a:ext>
              </a:extLst>
            </p:cNvPr>
            <p:cNvSpPr txBox="1"/>
            <p:nvPr/>
          </p:nvSpPr>
          <p:spPr>
            <a:xfrm>
              <a:off x="10134600" y="5534025"/>
              <a:ext cx="139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FFFF"/>
                  </a:solidFill>
                </a:rPr>
                <a:t>Stars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892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01513-A8F2-3C18-1DA1-4FB026AE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Data-</a:t>
            </a:r>
            <a:r>
              <a:rPr lang="de-DE" dirty="0" err="1">
                <a:solidFill>
                  <a:srgbClr val="FFFFFF"/>
                </a:solidFill>
              </a:rPr>
              <a:t>Collector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" name="Textfeld 12">
            <a:extLst>
              <a:ext uri="{FF2B5EF4-FFF2-40B4-BE49-F238E27FC236}">
                <a16:creationId xmlns:a16="http://schemas.microsoft.com/office/drawing/2014/main" id="{34EB0D04-1B2C-9AF5-0725-CBCA9E2AE9CF}"/>
              </a:ext>
            </a:extLst>
          </p:cNvPr>
          <p:cNvSpPr txBox="1"/>
          <p:nvPr/>
        </p:nvSpPr>
        <p:spPr>
          <a:xfrm>
            <a:off x="838200" y="2213282"/>
            <a:ext cx="10515601" cy="2431435"/>
          </a:xfrm>
          <a:prstGeom prst="rect">
            <a:avLst/>
          </a:prstGeom>
          <a:solidFill>
            <a:srgbClr val="68CEFF">
              <a:alpha val="65000"/>
            </a:srgbClr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>
                <a:solidFill>
                  <a:srgbClr val="FFFFFF"/>
                </a:solidFill>
              </a:rPr>
              <a:t>Github</a:t>
            </a:r>
            <a:r>
              <a:rPr lang="de-DE" sz="3200" dirty="0">
                <a:solidFill>
                  <a:srgbClr val="FFFFFF"/>
                </a:solidFill>
              </a:rPr>
              <a:t>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rgbClr val="FFFFFF"/>
                </a:solidFill>
              </a:rPr>
              <a:t>GraphQL</a:t>
            </a:r>
            <a:endParaRPr lang="de-DE" sz="2800" dirty="0">
              <a:solidFill>
                <a:srgbClr val="FFFFFF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u="sng" dirty="0">
                <a:solidFill>
                  <a:srgbClr val="FFFFFF"/>
                </a:solidFill>
              </a:rPr>
              <a:t>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>
                <a:solidFill>
                  <a:srgbClr val="FFFFFF"/>
                </a:solidFill>
              </a:rPr>
              <a:t>Crawling</a:t>
            </a:r>
            <a:endParaRPr lang="de-DE" sz="3200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rgbClr val="FFFFFF"/>
                </a:solidFill>
              </a:rPr>
              <a:t>Synchronisierung mit Neo4j DB</a:t>
            </a:r>
          </a:p>
        </p:txBody>
      </p:sp>
    </p:spTree>
    <p:extLst>
      <p:ext uri="{BB962C8B-B14F-4D97-AF65-F5344CB8AC3E}">
        <p14:creationId xmlns:p14="http://schemas.microsoft.com/office/powerpoint/2010/main" val="16317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01513-A8F2-3C18-1DA1-4FB026AE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Data-</a:t>
            </a:r>
            <a:r>
              <a:rPr lang="de-DE" dirty="0" err="1">
                <a:solidFill>
                  <a:srgbClr val="FFFFFF"/>
                </a:solidFill>
              </a:rPr>
              <a:t>Collector</a:t>
            </a:r>
            <a:r>
              <a:rPr lang="de-DE" dirty="0">
                <a:solidFill>
                  <a:srgbClr val="FFFFFF"/>
                </a:solidFill>
              </a:rPr>
              <a:t>: </a:t>
            </a:r>
            <a:r>
              <a:rPr lang="de-DE" dirty="0" err="1">
                <a:solidFill>
                  <a:srgbClr val="FFFFFF"/>
                </a:solidFill>
              </a:rPr>
              <a:t>Crawling</a:t>
            </a:r>
            <a:r>
              <a:rPr lang="de-DE" dirty="0">
                <a:solidFill>
                  <a:srgbClr val="FFFFFF"/>
                </a:solidFill>
              </a:rPr>
              <a:t> Strategie</a:t>
            </a:r>
          </a:p>
        </p:txBody>
      </p:sp>
      <p:pic>
        <p:nvPicPr>
          <p:cNvPr id="18" name="Picture 17" descr="A diagram of a network&#10;&#10;Description automatically generated">
            <a:extLst>
              <a:ext uri="{FF2B5EF4-FFF2-40B4-BE49-F238E27FC236}">
                <a16:creationId xmlns:a16="http://schemas.microsoft.com/office/drawing/2014/main" id="{F2F2E80C-80DD-B798-D06A-0CCCC8AB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03" y="2368685"/>
            <a:ext cx="5188085" cy="2918298"/>
          </a:xfrm>
          <a:prstGeom prst="rect">
            <a:avLst/>
          </a:prstGeom>
        </p:spPr>
      </p:pic>
      <p:pic>
        <p:nvPicPr>
          <p:cNvPr id="20" name="Picture 19" descr="A diagram of a network&#10;&#10;Description automatically generated">
            <a:extLst>
              <a:ext uri="{FF2B5EF4-FFF2-40B4-BE49-F238E27FC236}">
                <a16:creationId xmlns:a16="http://schemas.microsoft.com/office/drawing/2014/main" id="{93E4706F-C7E6-BB0C-C094-272BA8D9F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2" y="2368685"/>
            <a:ext cx="5188083" cy="2918297"/>
          </a:xfrm>
          <a:prstGeom prst="rect">
            <a:avLst/>
          </a:prstGeom>
        </p:spPr>
      </p:pic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E20A4D6E-6B63-5B08-EF02-CC06B1D17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472" y="5421919"/>
            <a:ext cx="3685162" cy="54306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>
                <a:solidFill>
                  <a:srgbClr val="FFFFFF"/>
                </a:solidFill>
              </a:rPr>
              <a:t>Breadth</a:t>
            </a:r>
            <a:r>
              <a:rPr lang="de-DE" dirty="0">
                <a:solidFill>
                  <a:srgbClr val="FFFFFF"/>
                </a:solidFill>
              </a:rPr>
              <a:t>-First-Search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D4A1675C-A57C-43B4-009F-A9F164F584D4}"/>
              </a:ext>
            </a:extLst>
          </p:cNvPr>
          <p:cNvSpPr txBox="1">
            <a:spLocks/>
          </p:cNvSpPr>
          <p:nvPr/>
        </p:nvSpPr>
        <p:spPr>
          <a:xfrm>
            <a:off x="7053368" y="5421919"/>
            <a:ext cx="3685162" cy="543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>
                <a:solidFill>
                  <a:srgbClr val="FFFFFF"/>
                </a:solidFill>
              </a:rPr>
              <a:t>Depth-First-Search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4CB32-0125-A981-2D43-8CB16B6E9790}"/>
              </a:ext>
            </a:extLst>
          </p:cNvPr>
          <p:cNvSpPr txBox="1">
            <a:spLocks/>
          </p:cNvSpPr>
          <p:nvPr/>
        </p:nvSpPr>
        <p:spPr>
          <a:xfrm>
            <a:off x="702012" y="6309687"/>
            <a:ext cx="10787976" cy="36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solidFill>
                  <a:srgbClr val="FFFFFF"/>
                </a:solidFill>
              </a:rPr>
              <a:t>Animation mithilfe von </a:t>
            </a:r>
            <a:r>
              <a:rPr lang="de-DE" sz="2000" dirty="0" err="1">
                <a:solidFill>
                  <a:srgbClr val="FFFFFF"/>
                </a:solidFill>
              </a:rPr>
              <a:t>manim</a:t>
            </a:r>
            <a:r>
              <a:rPr lang="de-DE" sz="2000" dirty="0">
                <a:solidFill>
                  <a:srgbClr val="FFFFFF"/>
                </a:solidFill>
              </a:rPr>
              <a:t> angefertigt: </a:t>
            </a:r>
            <a:r>
              <a:rPr lang="de-DE" sz="2000" dirty="0">
                <a:solidFill>
                  <a:srgbClr val="FFFFFF"/>
                </a:solidFill>
                <a:hlinkClick r:id="rId4"/>
              </a:rPr>
              <a:t>https://www.manim.community/</a:t>
            </a:r>
            <a:r>
              <a:rPr lang="de-DE" sz="20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825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01513-A8F2-3C18-1DA1-4FB026AE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Data-</a:t>
            </a:r>
            <a:r>
              <a:rPr lang="de-DE" dirty="0" err="1">
                <a:solidFill>
                  <a:srgbClr val="FFFFFF"/>
                </a:solidFill>
              </a:rPr>
              <a:t>Collector</a:t>
            </a:r>
            <a:r>
              <a:rPr lang="de-DE" dirty="0">
                <a:solidFill>
                  <a:srgbClr val="FFFFFF"/>
                </a:solidFill>
              </a:rPr>
              <a:t>: Architektur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050F590-758C-F670-9FB1-BB5ED63C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309698" cy="452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01513-A8F2-3C18-1DA1-4FB026AE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Data-</a:t>
            </a:r>
            <a:r>
              <a:rPr lang="de-DE" dirty="0" err="1">
                <a:solidFill>
                  <a:srgbClr val="FFFFFF"/>
                </a:solidFill>
              </a:rPr>
              <a:t>Collector</a:t>
            </a:r>
            <a:r>
              <a:rPr lang="de-DE" dirty="0">
                <a:solidFill>
                  <a:srgbClr val="FFFFFF"/>
                </a:solidFill>
              </a:rPr>
              <a:t>: Fehlerumgang</a:t>
            </a:r>
          </a:p>
        </p:txBody>
      </p:sp>
      <p:sp>
        <p:nvSpPr>
          <p:cNvPr id="6" name="Textfeld 12">
            <a:extLst>
              <a:ext uri="{FF2B5EF4-FFF2-40B4-BE49-F238E27FC236}">
                <a16:creationId xmlns:a16="http://schemas.microsoft.com/office/drawing/2014/main" id="{6B8C6583-FEFE-5DF0-C159-DFDB6811397A}"/>
              </a:ext>
            </a:extLst>
          </p:cNvPr>
          <p:cNvSpPr txBox="1"/>
          <p:nvPr/>
        </p:nvSpPr>
        <p:spPr>
          <a:xfrm>
            <a:off x="1598896" y="1749658"/>
            <a:ext cx="2160798" cy="584775"/>
          </a:xfrm>
          <a:prstGeom prst="rect">
            <a:avLst/>
          </a:prstGeom>
          <a:solidFill>
            <a:srgbClr val="68CEFF">
              <a:alpha val="65000"/>
            </a:srgbClr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dirty="0">
                <a:solidFill>
                  <a:srgbClr val="FFFFFF"/>
                </a:solidFill>
              </a:rPr>
              <a:t>Rate Limits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2AC9111-1EC9-C017-E9E6-C5D5F17D8C7D}"/>
              </a:ext>
            </a:extLst>
          </p:cNvPr>
          <p:cNvSpPr txBox="1"/>
          <p:nvPr/>
        </p:nvSpPr>
        <p:spPr>
          <a:xfrm>
            <a:off x="921202" y="2780735"/>
            <a:ext cx="3516186" cy="584775"/>
          </a:xfrm>
          <a:prstGeom prst="rect">
            <a:avLst/>
          </a:prstGeom>
          <a:solidFill>
            <a:srgbClr val="68CEFF">
              <a:alpha val="65000"/>
            </a:srgbClr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dirty="0">
                <a:solidFill>
                  <a:srgbClr val="FFFFFF"/>
                </a:solidFill>
              </a:rPr>
              <a:t>Gelöschte Accounts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A4A58-EAFE-ECB4-3CA9-2882BBC3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714" y="2290305"/>
            <a:ext cx="6641835" cy="1727560"/>
          </a:xfrm>
          <a:prstGeom prst="rect">
            <a:avLst/>
          </a:prstGeom>
        </p:spPr>
      </p:pic>
      <p:sp>
        <p:nvSpPr>
          <p:cNvPr id="10" name="Textfeld 12">
            <a:extLst>
              <a:ext uri="{FF2B5EF4-FFF2-40B4-BE49-F238E27FC236}">
                <a16:creationId xmlns:a16="http://schemas.microsoft.com/office/drawing/2014/main" id="{66A0B687-8CDA-971C-2DDD-8C18567CE9F0}"/>
              </a:ext>
            </a:extLst>
          </p:cNvPr>
          <p:cNvSpPr txBox="1"/>
          <p:nvPr/>
        </p:nvSpPr>
        <p:spPr>
          <a:xfrm>
            <a:off x="6610307" y="1705530"/>
            <a:ext cx="3516187" cy="584775"/>
          </a:xfrm>
          <a:prstGeom prst="rect">
            <a:avLst/>
          </a:prstGeom>
          <a:solidFill>
            <a:srgbClr val="68CEFF">
              <a:alpha val="65000"/>
            </a:srgbClr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dirty="0">
                <a:solidFill>
                  <a:srgbClr val="FFFFFF"/>
                </a:solidFill>
              </a:rPr>
              <a:t>Unerwartete Fehler</a:t>
            </a:r>
          </a:p>
        </p:txBody>
      </p:sp>
      <p:sp>
        <p:nvSpPr>
          <p:cNvPr id="11" name="Textfeld 12">
            <a:extLst>
              <a:ext uri="{FF2B5EF4-FFF2-40B4-BE49-F238E27FC236}">
                <a16:creationId xmlns:a16="http://schemas.microsoft.com/office/drawing/2014/main" id="{26F72C5A-994D-730C-AE6D-DF94F282E31B}"/>
              </a:ext>
            </a:extLst>
          </p:cNvPr>
          <p:cNvSpPr txBox="1"/>
          <p:nvPr/>
        </p:nvSpPr>
        <p:spPr>
          <a:xfrm>
            <a:off x="3759694" y="5253216"/>
            <a:ext cx="3894935" cy="584775"/>
          </a:xfrm>
          <a:prstGeom prst="rect">
            <a:avLst/>
          </a:prstGeom>
          <a:solidFill>
            <a:srgbClr val="68CEFF">
              <a:alpha val="65000"/>
            </a:srgbClr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dirty="0">
                <a:solidFill>
                  <a:srgbClr val="FFFFFF"/>
                </a:solidFill>
              </a:rPr>
              <a:t>Wiederherstellung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1D966D4-87C2-8478-97C3-217ADC6DF3D3}"/>
              </a:ext>
            </a:extLst>
          </p:cNvPr>
          <p:cNvSpPr txBox="1"/>
          <p:nvPr/>
        </p:nvSpPr>
        <p:spPr>
          <a:xfrm>
            <a:off x="838200" y="3870782"/>
            <a:ext cx="3894936" cy="584775"/>
          </a:xfrm>
          <a:prstGeom prst="rect">
            <a:avLst/>
          </a:prstGeom>
          <a:solidFill>
            <a:srgbClr val="68CEFF">
              <a:alpha val="65000"/>
            </a:srgbClr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dirty="0">
                <a:solidFill>
                  <a:srgbClr val="FFFFFF"/>
                </a:solidFill>
              </a:rPr>
              <a:t>Datenbank-Timeouts</a:t>
            </a:r>
          </a:p>
        </p:txBody>
      </p:sp>
    </p:spTree>
    <p:extLst>
      <p:ext uri="{BB962C8B-B14F-4D97-AF65-F5344CB8AC3E}">
        <p14:creationId xmlns:p14="http://schemas.microsoft.com/office/powerpoint/2010/main" val="8116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D7CB-6C28-4FB6-9FF9-8F426D09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Webanwendung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B416A-F194-9C26-14A0-8613C3E6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Frontend: Wie werden die Graphen dargestellt, Besonderheiten?</a:t>
            </a:r>
          </a:p>
          <a:p>
            <a:r>
              <a:rPr lang="de-DE" dirty="0">
                <a:solidFill>
                  <a:srgbClr val="FFFFFF"/>
                </a:solidFill>
              </a:rPr>
              <a:t>Screenshots (oder erst bei der Demo)</a:t>
            </a:r>
          </a:p>
          <a:p>
            <a:r>
              <a:rPr lang="de-DE" dirty="0">
                <a:solidFill>
                  <a:srgbClr val="FFFFFF"/>
                </a:solidFill>
              </a:rPr>
              <a:t>Im Backend eigentlich nichts interessantes zu berichten, außer halt die </a:t>
            </a:r>
            <a:r>
              <a:rPr lang="de-DE" dirty="0" err="1">
                <a:solidFill>
                  <a:srgbClr val="FFFFFF"/>
                </a:solidFill>
              </a:rPr>
              <a:t>general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facts</a:t>
            </a:r>
            <a:r>
              <a:rPr lang="de-DE" dirty="0">
                <a:solidFill>
                  <a:srgbClr val="FFFFFF"/>
                </a:solidFill>
              </a:rPr>
              <a:t> (</a:t>
            </a:r>
            <a:r>
              <a:rPr lang="de-DE" dirty="0" err="1">
                <a:solidFill>
                  <a:srgbClr val="FFFFFF"/>
                </a:solidFill>
              </a:rPr>
              <a:t>node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expressjs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cypher</a:t>
            </a:r>
            <a:r>
              <a:rPr lang="de-DE" dirty="0">
                <a:solidFill>
                  <a:srgbClr val="FFFFFF"/>
                </a:solidFill>
              </a:rPr>
              <a:t>-Abfragen halbwegs sinnvoll </a:t>
            </a:r>
            <a:r>
              <a:rPr lang="de-DE" dirty="0" err="1">
                <a:solidFill>
                  <a:srgbClr val="FFFFFF"/>
                </a:solidFill>
              </a:rPr>
              <a:t>escapen</a:t>
            </a:r>
            <a:r>
              <a:rPr lang="de-DE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5284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Microsoft Office PowerPoint</Application>
  <PresentationFormat>Widescreen</PresentationFormat>
  <Paragraphs>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Söhne</vt:lpstr>
      <vt:lpstr>Office</vt:lpstr>
      <vt:lpstr>Github-Graph</vt:lpstr>
      <vt:lpstr>6° of Wikipedia</vt:lpstr>
      <vt:lpstr>PowerPoint Presentation</vt:lpstr>
      <vt:lpstr>Factors of Interest für den Daten-Graph</vt:lpstr>
      <vt:lpstr>Data-Collector</vt:lpstr>
      <vt:lpstr>Data-Collector: Crawling Strategie</vt:lpstr>
      <vt:lpstr>Data-Collector: Architektur</vt:lpstr>
      <vt:lpstr>Data-Collector: Fehlerumgang</vt:lpstr>
      <vt:lpstr>Webanwendung</vt:lpstr>
      <vt:lpstr>PowerPoint Presentation</vt:lpstr>
      <vt:lpstr>PowerPoint Presentation</vt:lpstr>
      <vt:lpstr>PowerPoint Presentation</vt:lpstr>
      <vt:lpstr>PowerPoint Presentation</vt:lpstr>
      <vt:lpstr>DEMO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Github-Graph</dc:title>
  <dc:creator>Benjamin Frahm</dc:creator>
  <cp:lastModifiedBy>Val Richter</cp:lastModifiedBy>
  <cp:revision>36</cp:revision>
  <dcterms:created xsi:type="dcterms:W3CDTF">2023-12-08T14:04:36Z</dcterms:created>
  <dcterms:modified xsi:type="dcterms:W3CDTF">2023-12-11T15:18:36Z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2023-12-08T14:09:38Z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1336cb71-6dd3-4038-b553-04ace7076ea6</vt:lpwstr>
  </property>
  <property fmtid="{D5CDD505-2E9C-101B-9397-08002B2CF9AE}" pid="8" name="MSIP_Label_e463cba9-5f6c-478d-9329-7b2295e4e8ed_ContentBits">
    <vt:lpwstr>0</vt:lpwstr>
  </property>
</Properties>
</file>